
<file path=[Content_Types].xml><?xml version="1.0" encoding="utf-8"?>
<Types xmlns="http://schemas.openxmlformats.org/package/2006/content-types">
  <Default Extension="png" ContentType="image/png"/>
  <Default Extension="mp3" ContentType="audio/mpeg"/>
  <Default Extension="jpeg" ContentType="image/jpeg"/>
  <Default Extension="emf" ContentType="image/x-emf"/>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53"/>
  </p:notesMasterIdLst>
  <p:sldIdLst>
    <p:sldId id="256" r:id="rId2"/>
    <p:sldId id="1223" r:id="rId3"/>
    <p:sldId id="7647" r:id="rId4"/>
    <p:sldId id="7824" r:id="rId5"/>
    <p:sldId id="7825" r:id="rId6"/>
    <p:sldId id="7670" r:id="rId7"/>
    <p:sldId id="7684" r:id="rId8"/>
    <p:sldId id="7685" r:id="rId9"/>
    <p:sldId id="7676" r:id="rId10"/>
    <p:sldId id="7687" r:id="rId11"/>
    <p:sldId id="7688" r:id="rId12"/>
    <p:sldId id="7708" r:id="rId13"/>
    <p:sldId id="7710" r:id="rId14"/>
    <p:sldId id="7709" r:id="rId15"/>
    <p:sldId id="7689" r:id="rId16"/>
    <p:sldId id="7698" r:id="rId17"/>
    <p:sldId id="7711" r:id="rId18"/>
    <p:sldId id="7690" r:id="rId19"/>
    <p:sldId id="7699" r:id="rId20"/>
    <p:sldId id="7712" r:id="rId21"/>
    <p:sldId id="7713" r:id="rId22"/>
    <p:sldId id="7691" r:id="rId23"/>
    <p:sldId id="7700" r:id="rId24"/>
    <p:sldId id="7714" r:id="rId25"/>
    <p:sldId id="7715" r:id="rId26"/>
    <p:sldId id="7692" r:id="rId27"/>
    <p:sldId id="7701" r:id="rId28"/>
    <p:sldId id="7716" r:id="rId29"/>
    <p:sldId id="7693" r:id="rId30"/>
    <p:sldId id="7717" r:id="rId31"/>
    <p:sldId id="7702" r:id="rId32"/>
    <p:sldId id="7827" r:id="rId33"/>
    <p:sldId id="7694" r:id="rId34"/>
    <p:sldId id="7703" r:id="rId35"/>
    <p:sldId id="7718" r:id="rId36"/>
    <p:sldId id="7719" r:id="rId37"/>
    <p:sldId id="7720" r:id="rId38"/>
    <p:sldId id="7721" r:id="rId39"/>
    <p:sldId id="7695" r:id="rId40"/>
    <p:sldId id="7704" r:id="rId41"/>
    <p:sldId id="7722" r:id="rId42"/>
    <p:sldId id="7696" r:id="rId43"/>
    <p:sldId id="7705" r:id="rId44"/>
    <p:sldId id="7723" r:id="rId45"/>
    <p:sldId id="7677" r:id="rId46"/>
    <p:sldId id="7726" r:id="rId47"/>
    <p:sldId id="7797" r:id="rId48"/>
    <p:sldId id="7724" r:id="rId49"/>
    <p:sldId id="7738" r:id="rId50"/>
    <p:sldId id="7739" r:id="rId51"/>
    <p:sldId id="7828" r:id="rId52"/>
    <p:sldId id="7725" r:id="rId53"/>
    <p:sldId id="7744" r:id="rId54"/>
    <p:sldId id="7745" r:id="rId55"/>
    <p:sldId id="7746" r:id="rId56"/>
    <p:sldId id="7747" r:id="rId57"/>
    <p:sldId id="7748" r:id="rId58"/>
    <p:sldId id="7829" r:id="rId59"/>
    <p:sldId id="7743" r:id="rId60"/>
    <p:sldId id="7863" r:id="rId61"/>
    <p:sldId id="7727" r:id="rId62"/>
    <p:sldId id="7831" r:id="rId63"/>
    <p:sldId id="7729" r:id="rId64"/>
    <p:sldId id="7751" r:id="rId65"/>
    <p:sldId id="7752" r:id="rId66"/>
    <p:sldId id="7750" r:id="rId67"/>
    <p:sldId id="7840" r:id="rId68"/>
    <p:sldId id="7755" r:id="rId69"/>
    <p:sldId id="7753" r:id="rId70"/>
    <p:sldId id="7754" r:id="rId71"/>
    <p:sldId id="7756" r:id="rId72"/>
    <p:sldId id="7757" r:id="rId73"/>
    <p:sldId id="7736" r:id="rId74"/>
    <p:sldId id="7758" r:id="rId75"/>
    <p:sldId id="7759" r:id="rId76"/>
    <p:sldId id="7760" r:id="rId77"/>
    <p:sldId id="7768" r:id="rId78"/>
    <p:sldId id="7850" r:id="rId79"/>
    <p:sldId id="7851" r:id="rId80"/>
    <p:sldId id="7769" r:id="rId81"/>
    <p:sldId id="7761" r:id="rId82"/>
    <p:sldId id="7762" r:id="rId83"/>
    <p:sldId id="7763" r:id="rId84"/>
    <p:sldId id="7764" r:id="rId85"/>
    <p:sldId id="7765" r:id="rId86"/>
    <p:sldId id="7766" r:id="rId87"/>
    <p:sldId id="7767" r:id="rId88"/>
    <p:sldId id="7860" r:id="rId89"/>
    <p:sldId id="7861" r:id="rId90"/>
    <p:sldId id="7862" r:id="rId91"/>
    <p:sldId id="7839" r:id="rId92"/>
    <p:sldId id="7816" r:id="rId93"/>
    <p:sldId id="7820" r:id="rId94"/>
    <p:sldId id="7821" r:id="rId95"/>
    <p:sldId id="7822" r:id="rId96"/>
    <p:sldId id="7832" r:id="rId97"/>
    <p:sldId id="7771" r:id="rId98"/>
    <p:sldId id="7833" r:id="rId99"/>
    <p:sldId id="7732" r:id="rId100"/>
    <p:sldId id="7775" r:id="rId101"/>
    <p:sldId id="7776" r:id="rId102"/>
    <p:sldId id="7834" r:id="rId103"/>
    <p:sldId id="7774" r:id="rId104"/>
    <p:sldId id="7777" r:id="rId105"/>
    <p:sldId id="7858" r:id="rId106"/>
    <p:sldId id="7859" r:id="rId107"/>
    <p:sldId id="7835" r:id="rId108"/>
    <p:sldId id="7770" r:id="rId109"/>
    <p:sldId id="7778" r:id="rId110"/>
    <p:sldId id="7836" r:id="rId111"/>
    <p:sldId id="7773" r:id="rId112"/>
    <p:sldId id="7837" r:id="rId113"/>
    <p:sldId id="7779" r:id="rId114"/>
    <p:sldId id="7780" r:id="rId115"/>
    <p:sldId id="7781" r:id="rId116"/>
    <p:sldId id="7838" r:id="rId117"/>
    <p:sldId id="7782" r:id="rId118"/>
    <p:sldId id="7783" r:id="rId119"/>
    <p:sldId id="7678" r:id="rId120"/>
    <p:sldId id="7772" r:id="rId121"/>
    <p:sldId id="7790" r:id="rId122"/>
    <p:sldId id="7784" r:id="rId123"/>
    <p:sldId id="7791" r:id="rId124"/>
    <p:sldId id="7792" r:id="rId125"/>
    <p:sldId id="7793" r:id="rId126"/>
    <p:sldId id="7794" r:id="rId127"/>
    <p:sldId id="7679" r:id="rId128"/>
    <p:sldId id="7785" r:id="rId129"/>
    <p:sldId id="7845" r:id="rId130"/>
    <p:sldId id="7846" r:id="rId131"/>
    <p:sldId id="7847" r:id="rId132"/>
    <p:sldId id="7848" r:id="rId133"/>
    <p:sldId id="7849" r:id="rId134"/>
    <p:sldId id="7854" r:id="rId135"/>
    <p:sldId id="7680" r:id="rId136"/>
    <p:sldId id="7786" r:id="rId137"/>
    <p:sldId id="7682" r:id="rId138"/>
    <p:sldId id="7788" r:id="rId139"/>
    <p:sldId id="7681" r:id="rId140"/>
    <p:sldId id="7787" r:id="rId141"/>
    <p:sldId id="7814" r:id="rId142"/>
    <p:sldId id="7796" r:id="rId143"/>
    <p:sldId id="7683" r:id="rId144"/>
    <p:sldId id="7789" r:id="rId145"/>
    <p:sldId id="7852" r:id="rId146"/>
    <p:sldId id="7855" r:id="rId147"/>
    <p:sldId id="7853" r:id="rId148"/>
    <p:sldId id="7856" r:id="rId149"/>
    <p:sldId id="7857" r:id="rId150"/>
    <p:sldId id="7673" r:id="rId151"/>
    <p:sldId id="267" r:id="rId152"/>
  </p:sldIdLst>
  <p:sldSz cx="12192000" cy="6858000"/>
  <p:notesSz cx="6858000" cy="9144000"/>
  <p:custDataLst>
    <p:tags r:id="rId154"/>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5EC1F36D-B101-4D28-8561-66C417C4D5DE}">
          <p14:sldIdLst>
            <p14:sldId id="256"/>
            <p14:sldId id="1223"/>
          </p14:sldIdLst>
        </p14:section>
        <p14:section name="项目概述" id="{EA666D98-37C8-47AF-B181-332F21A34E7E}">
          <p14:sldIdLst>
            <p14:sldId id="7647"/>
            <p14:sldId id="7824"/>
            <p14:sldId id="7825"/>
          </p14:sldIdLst>
        </p14:section>
        <p14:section name="项目章程" id="{D8EC0EEB-D843-4404-97FE-794FBBF62C7A}">
          <p14:sldIdLst>
            <p14:sldId id="7670"/>
            <p14:sldId id="7684"/>
            <p14:sldId id="7685"/>
          </p14:sldIdLst>
        </p14:section>
        <p14:section name="项目计划" id="{77893161-029C-4497-977D-8BD42D73AD7A}">
          <p14:sldIdLst>
            <p14:sldId id="7676"/>
            <p14:sldId id="7687"/>
            <p14:sldId id="7688"/>
            <p14:sldId id="7708"/>
            <p14:sldId id="7710"/>
            <p14:sldId id="7709"/>
            <p14:sldId id="7689"/>
            <p14:sldId id="7698"/>
            <p14:sldId id="7711"/>
            <p14:sldId id="7690"/>
            <p14:sldId id="7699"/>
            <p14:sldId id="7712"/>
            <p14:sldId id="7713"/>
            <p14:sldId id="7691"/>
            <p14:sldId id="7700"/>
            <p14:sldId id="7714"/>
            <p14:sldId id="7715"/>
            <p14:sldId id="7692"/>
            <p14:sldId id="7701"/>
            <p14:sldId id="7716"/>
            <p14:sldId id="7693"/>
            <p14:sldId id="7717"/>
            <p14:sldId id="7702"/>
            <p14:sldId id="7827"/>
            <p14:sldId id="7694"/>
            <p14:sldId id="7703"/>
            <p14:sldId id="7718"/>
            <p14:sldId id="7719"/>
            <p14:sldId id="7720"/>
            <p14:sldId id="7721"/>
            <p14:sldId id="7695"/>
            <p14:sldId id="7704"/>
            <p14:sldId id="7722"/>
            <p14:sldId id="7696"/>
            <p14:sldId id="7705"/>
            <p14:sldId id="7723"/>
          </p14:sldIdLst>
        </p14:section>
        <p14:section name="需求开发和需求管理" id="{E862B98F-DFF3-42A7-9125-93EC3E37A21D}">
          <p14:sldIdLst>
            <p14:sldId id="7677"/>
            <p14:sldId id="7726"/>
            <p14:sldId id="7797"/>
            <p14:sldId id="7724"/>
            <p14:sldId id="7738"/>
            <p14:sldId id="7739"/>
            <p14:sldId id="7828"/>
            <p14:sldId id="7725"/>
            <p14:sldId id="7744"/>
            <p14:sldId id="7745"/>
            <p14:sldId id="7746"/>
            <p14:sldId id="7747"/>
            <p14:sldId id="7748"/>
            <p14:sldId id="7829"/>
            <p14:sldId id="7743"/>
            <p14:sldId id="7863"/>
            <p14:sldId id="7727"/>
            <p14:sldId id="7831"/>
            <p14:sldId id="7729"/>
            <p14:sldId id="7751"/>
            <p14:sldId id="7752"/>
            <p14:sldId id="7750"/>
            <p14:sldId id="7840"/>
            <p14:sldId id="7755"/>
            <p14:sldId id="7753"/>
            <p14:sldId id="7754"/>
            <p14:sldId id="7756"/>
            <p14:sldId id="7757"/>
            <p14:sldId id="7736"/>
            <p14:sldId id="7758"/>
            <p14:sldId id="7759"/>
            <p14:sldId id="7760"/>
            <p14:sldId id="7768"/>
            <p14:sldId id="7850"/>
            <p14:sldId id="7851"/>
            <p14:sldId id="7769"/>
            <p14:sldId id="7761"/>
            <p14:sldId id="7762"/>
            <p14:sldId id="7763"/>
            <p14:sldId id="7764"/>
            <p14:sldId id="7765"/>
            <p14:sldId id="7766"/>
            <p14:sldId id="7767"/>
            <p14:sldId id="7860"/>
            <p14:sldId id="7861"/>
            <p14:sldId id="7862"/>
            <p14:sldId id="7839"/>
            <p14:sldId id="7816"/>
            <p14:sldId id="7820"/>
            <p14:sldId id="7821"/>
            <p14:sldId id="7822"/>
            <p14:sldId id="7832"/>
            <p14:sldId id="7771"/>
            <p14:sldId id="7833"/>
            <p14:sldId id="7732"/>
            <p14:sldId id="7775"/>
            <p14:sldId id="7776"/>
            <p14:sldId id="7834"/>
            <p14:sldId id="7774"/>
            <p14:sldId id="7777"/>
            <p14:sldId id="7858"/>
            <p14:sldId id="7859"/>
            <p14:sldId id="7835"/>
            <p14:sldId id="7770"/>
            <p14:sldId id="7778"/>
            <p14:sldId id="7836"/>
            <p14:sldId id="7773"/>
            <p14:sldId id="7837"/>
            <p14:sldId id="7779"/>
            <p14:sldId id="7780"/>
            <p14:sldId id="7781"/>
            <p14:sldId id="7838"/>
            <p14:sldId id="7782"/>
            <p14:sldId id="7783"/>
          </p14:sldIdLst>
        </p14:section>
        <p14:section name="需求变更" id="{E9179AE7-0607-49B6-969C-B2B7ED9A6D05}">
          <p14:sldIdLst>
            <p14:sldId id="7678"/>
            <p14:sldId id="7772"/>
            <p14:sldId id="7790"/>
            <p14:sldId id="7784"/>
            <p14:sldId id="7791"/>
            <p14:sldId id="7792"/>
            <p14:sldId id="7793"/>
            <p14:sldId id="7794"/>
          </p14:sldIdLst>
        </p14:section>
        <p14:section name="后续阶段的计划性安排" id="{C11DE256-957A-4958-8414-E8EA6ECECA41}">
          <p14:sldIdLst>
            <p14:sldId id="7679"/>
            <p14:sldId id="7785"/>
            <p14:sldId id="7845"/>
            <p14:sldId id="7846"/>
            <p14:sldId id="7847"/>
            <p14:sldId id="7848"/>
            <p14:sldId id="7849"/>
          </p14:sldIdLst>
        </p14:section>
        <p14:section name="实现" id="{21418C1A-3F5C-4E39-8BC2-C85E7E1D055D}">
          <p14:sldIdLst>
            <p14:sldId id="7854"/>
          </p14:sldIdLst>
        </p14:section>
        <p14:section name="TeamBuilding" id="{137BE2A7-1648-4C87-83F5-99C4FC6CDCCA}">
          <p14:sldIdLst>
            <p14:sldId id="7680"/>
            <p14:sldId id="7786"/>
          </p14:sldIdLst>
        </p14:section>
        <p14:section name="问题回答" id="{5D6FAFEF-AE41-4FE1-A60A-ADE159928B45}">
          <p14:sldIdLst>
            <p14:sldId id="7682"/>
            <p14:sldId id="7788"/>
          </p14:sldIdLst>
        </p14:section>
        <p14:section name="项目总结" id="{8F60A717-9A58-4F69-9187-11EA1E51F52C}">
          <p14:sldIdLst>
            <p14:sldId id="7681"/>
            <p14:sldId id="7787"/>
            <p14:sldId id="7814"/>
            <p14:sldId id="7796"/>
          </p14:sldIdLst>
        </p14:section>
        <p14:section name="常规展示" id="{4D1D92A5-343B-45A1-BA09-38AF24D66DFA}">
          <p14:sldIdLst>
            <p14:sldId id="7683"/>
            <p14:sldId id="7789"/>
            <p14:sldId id="7852"/>
            <p14:sldId id="7855"/>
            <p14:sldId id="7853"/>
            <p14:sldId id="7856"/>
            <p14:sldId id="7857"/>
            <p14:sldId id="7673"/>
            <p14:sldId id="267"/>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5BD8F"/>
    <a:srgbClr val="23706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1132" autoAdjust="0"/>
    <p:restoredTop sz="79907" autoAdjust="0"/>
  </p:normalViewPr>
  <p:slideViewPr>
    <p:cSldViewPr snapToGrid="0">
      <p:cViewPr varScale="1">
        <p:scale>
          <a:sx n="91" d="100"/>
          <a:sy n="91" d="100"/>
        </p:scale>
        <p:origin x="546" y="96"/>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75" d="100"/>
        <a:sy n="75" d="100"/>
      </p:scale>
      <p:origin x="0" y="-3546"/>
    </p:cViewPr>
  </p:sorterViewPr>
  <p:notesViewPr>
    <p:cSldViewPr>
      <p:cViewPr>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presProps" Target="presProp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viewProps" Target="view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notesMaster" Target="notesMasters/notesMaster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tags" Target="tags/tag1.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267D0A5-C5CA-41FC-9F2B-9DB8439B5E7C}" type="datetimeFigureOut">
              <a:rPr lang="zh-CN" altLang="en-US" smtClean="0"/>
              <a:t>2019/1/16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3CAE835-467D-497C-8FC3-058BD37A641F}" type="slidenum">
              <a:rPr lang="zh-CN" altLang="en-US" smtClean="0"/>
              <a:t>‹#›</a:t>
            </a:fld>
            <a:endParaRPr lang="zh-CN" altLang="en-US"/>
          </a:p>
        </p:txBody>
      </p:sp>
    </p:spTree>
    <p:extLst>
      <p:ext uri="{BB962C8B-B14F-4D97-AF65-F5344CB8AC3E}">
        <p14:creationId xmlns:p14="http://schemas.microsoft.com/office/powerpoint/2010/main" val="16468186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www.v5ppt.com</a:t>
            </a:r>
          </a:p>
        </p:txBody>
      </p:sp>
      <p:sp>
        <p:nvSpPr>
          <p:cNvPr id="4" name="灯片编号占位符 3"/>
          <p:cNvSpPr>
            <a:spLocks noGrp="1"/>
          </p:cNvSpPr>
          <p:nvPr>
            <p:ph type="sldNum" sz="quarter" idx="5"/>
          </p:nvPr>
        </p:nvSpPr>
        <p:spPr/>
        <p:txBody>
          <a:bodyPr/>
          <a:lstStyle/>
          <a:p>
            <a:fld id="{83CAE835-467D-497C-8FC3-058BD37A641F}" type="slidenum">
              <a:rPr lang="zh-CN" altLang="en-US" smtClean="0"/>
              <a:t>1</a:t>
            </a:fld>
            <a:endParaRPr lang="zh-CN" altLang="en-US"/>
          </a:p>
        </p:txBody>
      </p:sp>
    </p:spTree>
    <p:extLst>
      <p:ext uri="{BB962C8B-B14F-4D97-AF65-F5344CB8AC3E}">
        <p14:creationId xmlns:p14="http://schemas.microsoft.com/office/powerpoint/2010/main" val="8269307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www.v5ppt.com</a:t>
            </a:r>
          </a:p>
        </p:txBody>
      </p:sp>
      <p:sp>
        <p:nvSpPr>
          <p:cNvPr id="4" name="灯片编号占位符 3"/>
          <p:cNvSpPr>
            <a:spLocks noGrp="1"/>
          </p:cNvSpPr>
          <p:nvPr>
            <p:ph type="sldNum" sz="quarter" idx="5"/>
          </p:nvPr>
        </p:nvSpPr>
        <p:spPr/>
        <p:txBody>
          <a:bodyPr/>
          <a:lstStyle/>
          <a:p>
            <a:fld id="{83CAE835-467D-497C-8FC3-058BD37A641F}" type="slidenum">
              <a:rPr lang="zh-CN" altLang="en-US" smtClean="0"/>
              <a:t>10</a:t>
            </a:fld>
            <a:endParaRPr lang="zh-CN" altLang="en-US"/>
          </a:p>
        </p:txBody>
      </p:sp>
    </p:spTree>
    <p:extLst>
      <p:ext uri="{BB962C8B-B14F-4D97-AF65-F5344CB8AC3E}">
        <p14:creationId xmlns:p14="http://schemas.microsoft.com/office/powerpoint/2010/main" val="902710821"/>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www.v5ppt.com</a:t>
            </a:r>
          </a:p>
        </p:txBody>
      </p:sp>
      <p:sp>
        <p:nvSpPr>
          <p:cNvPr id="4" name="灯片编号占位符 3"/>
          <p:cNvSpPr>
            <a:spLocks noGrp="1"/>
          </p:cNvSpPr>
          <p:nvPr>
            <p:ph type="sldNum" sz="quarter" idx="5"/>
          </p:nvPr>
        </p:nvSpPr>
        <p:spPr/>
        <p:txBody>
          <a:bodyPr/>
          <a:lstStyle/>
          <a:p>
            <a:fld id="{83CAE835-467D-497C-8FC3-058BD37A641F}" type="slidenum">
              <a:rPr lang="zh-CN" altLang="en-US" smtClean="0"/>
              <a:t>100</a:t>
            </a:fld>
            <a:endParaRPr lang="zh-CN" altLang="en-US"/>
          </a:p>
        </p:txBody>
      </p:sp>
    </p:spTree>
    <p:extLst>
      <p:ext uri="{BB962C8B-B14F-4D97-AF65-F5344CB8AC3E}">
        <p14:creationId xmlns:p14="http://schemas.microsoft.com/office/powerpoint/2010/main" val="2217581311"/>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www.v5ppt.com</a:t>
            </a:r>
          </a:p>
        </p:txBody>
      </p:sp>
      <p:sp>
        <p:nvSpPr>
          <p:cNvPr id="4" name="灯片编号占位符 3"/>
          <p:cNvSpPr>
            <a:spLocks noGrp="1"/>
          </p:cNvSpPr>
          <p:nvPr>
            <p:ph type="sldNum" sz="quarter" idx="5"/>
          </p:nvPr>
        </p:nvSpPr>
        <p:spPr/>
        <p:txBody>
          <a:bodyPr/>
          <a:lstStyle/>
          <a:p>
            <a:fld id="{83CAE835-467D-497C-8FC3-058BD37A641F}" type="slidenum">
              <a:rPr lang="zh-CN" altLang="en-US" smtClean="0"/>
              <a:t>101</a:t>
            </a:fld>
            <a:endParaRPr lang="zh-CN" altLang="en-US"/>
          </a:p>
        </p:txBody>
      </p:sp>
    </p:spTree>
    <p:extLst>
      <p:ext uri="{BB962C8B-B14F-4D97-AF65-F5344CB8AC3E}">
        <p14:creationId xmlns:p14="http://schemas.microsoft.com/office/powerpoint/2010/main" val="106885953"/>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A6B9D0F-9225-4952-8434-38C29095FB54}" type="slidenum">
              <a:rPr lang="zh-CN" altLang="en-US" smtClean="0"/>
              <a:t>102</a:t>
            </a:fld>
            <a:endParaRPr lang="zh-CN" altLang="en-US"/>
          </a:p>
        </p:txBody>
      </p:sp>
    </p:spTree>
    <p:extLst>
      <p:ext uri="{BB962C8B-B14F-4D97-AF65-F5344CB8AC3E}">
        <p14:creationId xmlns:p14="http://schemas.microsoft.com/office/powerpoint/2010/main" val="1979222195"/>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www.v5ppt.com</a:t>
            </a:r>
          </a:p>
        </p:txBody>
      </p:sp>
      <p:sp>
        <p:nvSpPr>
          <p:cNvPr id="4" name="灯片编号占位符 3"/>
          <p:cNvSpPr>
            <a:spLocks noGrp="1"/>
          </p:cNvSpPr>
          <p:nvPr>
            <p:ph type="sldNum" sz="quarter" idx="5"/>
          </p:nvPr>
        </p:nvSpPr>
        <p:spPr/>
        <p:txBody>
          <a:bodyPr/>
          <a:lstStyle/>
          <a:p>
            <a:fld id="{83CAE835-467D-497C-8FC3-058BD37A641F}" type="slidenum">
              <a:rPr lang="zh-CN" altLang="en-US" smtClean="0"/>
              <a:t>103</a:t>
            </a:fld>
            <a:endParaRPr lang="zh-CN" altLang="en-US"/>
          </a:p>
        </p:txBody>
      </p:sp>
    </p:spTree>
    <p:extLst>
      <p:ext uri="{BB962C8B-B14F-4D97-AF65-F5344CB8AC3E}">
        <p14:creationId xmlns:p14="http://schemas.microsoft.com/office/powerpoint/2010/main" val="188301308"/>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www.v5ppt.com</a:t>
            </a:r>
          </a:p>
        </p:txBody>
      </p:sp>
      <p:sp>
        <p:nvSpPr>
          <p:cNvPr id="4" name="灯片编号占位符 3"/>
          <p:cNvSpPr>
            <a:spLocks noGrp="1"/>
          </p:cNvSpPr>
          <p:nvPr>
            <p:ph type="sldNum" sz="quarter" idx="5"/>
          </p:nvPr>
        </p:nvSpPr>
        <p:spPr/>
        <p:txBody>
          <a:bodyPr/>
          <a:lstStyle/>
          <a:p>
            <a:fld id="{83CAE835-467D-497C-8FC3-058BD37A641F}" type="slidenum">
              <a:rPr lang="zh-CN" altLang="en-US" smtClean="0"/>
              <a:t>104</a:t>
            </a:fld>
            <a:endParaRPr lang="zh-CN" altLang="en-US"/>
          </a:p>
        </p:txBody>
      </p:sp>
    </p:spTree>
    <p:extLst>
      <p:ext uri="{BB962C8B-B14F-4D97-AF65-F5344CB8AC3E}">
        <p14:creationId xmlns:p14="http://schemas.microsoft.com/office/powerpoint/2010/main" val="2694952896"/>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A6B9D0F-9225-4952-8434-38C29095FB54}" type="slidenum">
              <a:rPr lang="zh-CN" altLang="en-US" smtClean="0"/>
              <a:t>105</a:t>
            </a:fld>
            <a:endParaRPr lang="zh-CN" altLang="en-US"/>
          </a:p>
        </p:txBody>
      </p:sp>
    </p:spTree>
    <p:extLst>
      <p:ext uri="{BB962C8B-B14F-4D97-AF65-F5344CB8AC3E}">
        <p14:creationId xmlns:p14="http://schemas.microsoft.com/office/powerpoint/2010/main" val="1031177517"/>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www.v5ppt.com</a:t>
            </a:r>
          </a:p>
        </p:txBody>
      </p:sp>
      <p:sp>
        <p:nvSpPr>
          <p:cNvPr id="4" name="灯片编号占位符 3"/>
          <p:cNvSpPr>
            <a:spLocks noGrp="1"/>
          </p:cNvSpPr>
          <p:nvPr>
            <p:ph type="sldNum" sz="quarter" idx="5"/>
          </p:nvPr>
        </p:nvSpPr>
        <p:spPr/>
        <p:txBody>
          <a:bodyPr/>
          <a:lstStyle/>
          <a:p>
            <a:fld id="{83CAE835-467D-497C-8FC3-058BD37A641F}" type="slidenum">
              <a:rPr lang="zh-CN" altLang="en-US" smtClean="0"/>
              <a:t>106</a:t>
            </a:fld>
            <a:endParaRPr lang="zh-CN" altLang="en-US"/>
          </a:p>
        </p:txBody>
      </p:sp>
    </p:spTree>
    <p:extLst>
      <p:ext uri="{BB962C8B-B14F-4D97-AF65-F5344CB8AC3E}">
        <p14:creationId xmlns:p14="http://schemas.microsoft.com/office/powerpoint/2010/main" val="697656600"/>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A6B9D0F-9225-4952-8434-38C29095FB54}" type="slidenum">
              <a:rPr lang="zh-CN" altLang="en-US" smtClean="0"/>
              <a:t>107</a:t>
            </a:fld>
            <a:endParaRPr lang="zh-CN" altLang="en-US"/>
          </a:p>
        </p:txBody>
      </p:sp>
    </p:spTree>
    <p:extLst>
      <p:ext uri="{BB962C8B-B14F-4D97-AF65-F5344CB8AC3E}">
        <p14:creationId xmlns:p14="http://schemas.microsoft.com/office/powerpoint/2010/main" val="3161199989"/>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www.v5ppt.com</a:t>
            </a:r>
          </a:p>
        </p:txBody>
      </p:sp>
      <p:sp>
        <p:nvSpPr>
          <p:cNvPr id="4" name="灯片编号占位符 3"/>
          <p:cNvSpPr>
            <a:spLocks noGrp="1"/>
          </p:cNvSpPr>
          <p:nvPr>
            <p:ph type="sldNum" sz="quarter" idx="5"/>
          </p:nvPr>
        </p:nvSpPr>
        <p:spPr/>
        <p:txBody>
          <a:bodyPr/>
          <a:lstStyle/>
          <a:p>
            <a:fld id="{83CAE835-467D-497C-8FC3-058BD37A641F}" type="slidenum">
              <a:rPr lang="zh-CN" altLang="en-US" smtClean="0"/>
              <a:t>108</a:t>
            </a:fld>
            <a:endParaRPr lang="zh-CN" altLang="en-US"/>
          </a:p>
        </p:txBody>
      </p:sp>
    </p:spTree>
    <p:extLst>
      <p:ext uri="{BB962C8B-B14F-4D97-AF65-F5344CB8AC3E}">
        <p14:creationId xmlns:p14="http://schemas.microsoft.com/office/powerpoint/2010/main" val="2725842327"/>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www.v5ppt.com</a:t>
            </a:r>
          </a:p>
        </p:txBody>
      </p:sp>
      <p:sp>
        <p:nvSpPr>
          <p:cNvPr id="4" name="灯片编号占位符 3"/>
          <p:cNvSpPr>
            <a:spLocks noGrp="1"/>
          </p:cNvSpPr>
          <p:nvPr>
            <p:ph type="sldNum" sz="quarter" idx="5"/>
          </p:nvPr>
        </p:nvSpPr>
        <p:spPr/>
        <p:txBody>
          <a:bodyPr/>
          <a:lstStyle/>
          <a:p>
            <a:fld id="{83CAE835-467D-497C-8FC3-058BD37A641F}" type="slidenum">
              <a:rPr lang="zh-CN" altLang="en-US" smtClean="0"/>
              <a:t>109</a:t>
            </a:fld>
            <a:endParaRPr lang="zh-CN" altLang="en-US"/>
          </a:p>
        </p:txBody>
      </p:sp>
    </p:spTree>
    <p:extLst>
      <p:ext uri="{BB962C8B-B14F-4D97-AF65-F5344CB8AC3E}">
        <p14:creationId xmlns:p14="http://schemas.microsoft.com/office/powerpoint/2010/main" val="28527649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www.v5ppt.com</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ct val="0"/>
              </a:spcBef>
              <a:spcAft>
                <a:spcPct val="0"/>
              </a:spcAft>
              <a:buClrTx/>
              <a:buSzTx/>
              <a:buFontTx/>
              <a:buNone/>
              <a:defRPr/>
            </a:pPr>
            <a:fld id="{F8DD8F29-A9DF-42E7-B922-882FEDC887E6}" type="slidenum">
              <a:rPr kumimoji="0" lang="zh-CN" altLang="en-US" sz="1200" b="0" i="0" u="none" strike="noStrike" kern="1200" cap="none" spc="0" normalizeH="0" baseline="0" noProof="0" smtClean="0">
                <a:ln>
                  <a:noFill/>
                </a:ln>
                <a:solidFill>
                  <a:prstClr val="black"/>
                </a:solidFill>
                <a:effectLst/>
                <a:uLnTx/>
                <a:uFillTx/>
                <a:latin typeface="Calibri" charset="0"/>
                <a:ea typeface="宋体" pitchFamily="2" charset="-122"/>
                <a:cs typeface="+mn-cs"/>
              </a:rPr>
              <a:pPr marL="0" marR="0" lvl="0" indent="0" algn="r" defTabSz="914400" rtl="0" eaLnBrk="1" fontAlgn="auto" latinLnBrk="0" hangingPunct="1">
                <a:lnSpc>
                  <a:spcPct val="100000"/>
                </a:lnSpc>
                <a:spcBef>
                  <a:spcPct val="0"/>
                </a:spcBef>
                <a:spcAft>
                  <a:spcPct val="0"/>
                </a:spcAft>
                <a:buClrTx/>
                <a:buSzTx/>
                <a:buFontTx/>
                <a:buNone/>
                <a:defRPr/>
              </a:pPr>
              <a:t>11</a:t>
            </a:fld>
            <a:endParaRPr kumimoji="0" lang="zh-CN" altLang="en-US" sz="1200" b="0" i="0" u="none" strike="noStrike" kern="1200" cap="none" spc="0" normalizeH="0" baseline="0" noProof="0">
              <a:ln>
                <a:noFill/>
              </a:ln>
              <a:solidFill>
                <a:prstClr val="black"/>
              </a:solidFill>
              <a:effectLst/>
              <a:uLnTx/>
              <a:uFillTx/>
              <a:latin typeface="Calibri" charset="0"/>
              <a:ea typeface="宋体" pitchFamily="2" charset="-122"/>
              <a:cs typeface="+mn-cs"/>
            </a:endParaRPr>
          </a:p>
        </p:txBody>
      </p:sp>
    </p:spTree>
    <p:extLst>
      <p:ext uri="{BB962C8B-B14F-4D97-AF65-F5344CB8AC3E}">
        <p14:creationId xmlns:p14="http://schemas.microsoft.com/office/powerpoint/2010/main" val="1475290056"/>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A6B9D0F-9225-4952-8434-38C29095FB54}" type="slidenum">
              <a:rPr lang="zh-CN" altLang="en-US" smtClean="0"/>
              <a:t>110</a:t>
            </a:fld>
            <a:endParaRPr lang="zh-CN" altLang="en-US"/>
          </a:p>
        </p:txBody>
      </p:sp>
    </p:spTree>
    <p:extLst>
      <p:ext uri="{BB962C8B-B14F-4D97-AF65-F5344CB8AC3E}">
        <p14:creationId xmlns:p14="http://schemas.microsoft.com/office/powerpoint/2010/main" val="3857979763"/>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www.v5ppt.com</a:t>
            </a:r>
          </a:p>
        </p:txBody>
      </p:sp>
      <p:sp>
        <p:nvSpPr>
          <p:cNvPr id="4" name="灯片编号占位符 3"/>
          <p:cNvSpPr>
            <a:spLocks noGrp="1"/>
          </p:cNvSpPr>
          <p:nvPr>
            <p:ph type="sldNum" sz="quarter" idx="5"/>
          </p:nvPr>
        </p:nvSpPr>
        <p:spPr/>
        <p:txBody>
          <a:bodyPr/>
          <a:lstStyle/>
          <a:p>
            <a:fld id="{83CAE835-467D-497C-8FC3-058BD37A641F}" type="slidenum">
              <a:rPr lang="zh-CN" altLang="en-US" smtClean="0"/>
              <a:t>111</a:t>
            </a:fld>
            <a:endParaRPr lang="zh-CN" altLang="en-US"/>
          </a:p>
        </p:txBody>
      </p:sp>
    </p:spTree>
    <p:extLst>
      <p:ext uri="{BB962C8B-B14F-4D97-AF65-F5344CB8AC3E}">
        <p14:creationId xmlns:p14="http://schemas.microsoft.com/office/powerpoint/2010/main" val="2987876822"/>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A6B9D0F-9225-4952-8434-38C29095FB54}" type="slidenum">
              <a:rPr lang="zh-CN" altLang="en-US" smtClean="0"/>
              <a:t>112</a:t>
            </a:fld>
            <a:endParaRPr lang="zh-CN" altLang="en-US"/>
          </a:p>
        </p:txBody>
      </p:sp>
    </p:spTree>
    <p:extLst>
      <p:ext uri="{BB962C8B-B14F-4D97-AF65-F5344CB8AC3E}">
        <p14:creationId xmlns:p14="http://schemas.microsoft.com/office/powerpoint/2010/main" val="575361118"/>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A6B9D0F-9225-4952-8434-38C29095FB54}" type="slidenum">
              <a:rPr lang="zh-CN" altLang="en-US" smtClean="0"/>
              <a:t>113</a:t>
            </a:fld>
            <a:endParaRPr lang="zh-CN" altLang="en-US"/>
          </a:p>
        </p:txBody>
      </p:sp>
    </p:spTree>
    <p:extLst>
      <p:ext uri="{BB962C8B-B14F-4D97-AF65-F5344CB8AC3E}">
        <p14:creationId xmlns:p14="http://schemas.microsoft.com/office/powerpoint/2010/main" val="1057004043"/>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A6B9D0F-9225-4952-8434-38C29095FB54}" type="slidenum">
              <a:rPr lang="zh-CN" altLang="en-US" smtClean="0"/>
              <a:t>114</a:t>
            </a:fld>
            <a:endParaRPr lang="zh-CN" altLang="en-US"/>
          </a:p>
        </p:txBody>
      </p:sp>
    </p:spTree>
    <p:extLst>
      <p:ext uri="{BB962C8B-B14F-4D97-AF65-F5344CB8AC3E}">
        <p14:creationId xmlns:p14="http://schemas.microsoft.com/office/powerpoint/2010/main" val="2879337451"/>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A6B9D0F-9225-4952-8434-38C29095FB54}" type="slidenum">
              <a:rPr lang="zh-CN" altLang="en-US" smtClean="0"/>
              <a:t>115</a:t>
            </a:fld>
            <a:endParaRPr lang="zh-CN" altLang="en-US"/>
          </a:p>
        </p:txBody>
      </p:sp>
    </p:spTree>
    <p:extLst>
      <p:ext uri="{BB962C8B-B14F-4D97-AF65-F5344CB8AC3E}">
        <p14:creationId xmlns:p14="http://schemas.microsoft.com/office/powerpoint/2010/main" val="1602713943"/>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A6B9D0F-9225-4952-8434-38C29095FB54}" type="slidenum">
              <a:rPr lang="zh-CN" altLang="en-US" smtClean="0"/>
              <a:t>116</a:t>
            </a:fld>
            <a:endParaRPr lang="zh-CN" altLang="en-US"/>
          </a:p>
        </p:txBody>
      </p:sp>
    </p:spTree>
    <p:extLst>
      <p:ext uri="{BB962C8B-B14F-4D97-AF65-F5344CB8AC3E}">
        <p14:creationId xmlns:p14="http://schemas.microsoft.com/office/powerpoint/2010/main" val="3760986779"/>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A6B9D0F-9225-4952-8434-38C29095FB54}" type="slidenum">
              <a:rPr lang="zh-CN" altLang="en-US" smtClean="0"/>
              <a:t>117</a:t>
            </a:fld>
            <a:endParaRPr lang="zh-CN" altLang="en-US"/>
          </a:p>
        </p:txBody>
      </p:sp>
    </p:spTree>
    <p:extLst>
      <p:ext uri="{BB962C8B-B14F-4D97-AF65-F5344CB8AC3E}">
        <p14:creationId xmlns:p14="http://schemas.microsoft.com/office/powerpoint/2010/main" val="2611987512"/>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A6B9D0F-9225-4952-8434-38C29095FB54}" type="slidenum">
              <a:rPr lang="zh-CN" altLang="en-US" smtClean="0"/>
              <a:t>118</a:t>
            </a:fld>
            <a:endParaRPr lang="zh-CN" altLang="en-US"/>
          </a:p>
        </p:txBody>
      </p:sp>
    </p:spTree>
    <p:extLst>
      <p:ext uri="{BB962C8B-B14F-4D97-AF65-F5344CB8AC3E}">
        <p14:creationId xmlns:p14="http://schemas.microsoft.com/office/powerpoint/2010/main" val="2642278857"/>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www.v5ppt.com</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ct val="0"/>
              </a:spcBef>
              <a:spcAft>
                <a:spcPct val="0"/>
              </a:spcAft>
              <a:buClrTx/>
              <a:buSzTx/>
              <a:buFontTx/>
              <a:buNone/>
              <a:defRPr/>
            </a:pPr>
            <a:fld id="{F8DD8F29-A9DF-42E7-B922-882FEDC887E6}" type="slidenum">
              <a:rPr kumimoji="0" lang="zh-CN" altLang="en-US" sz="1200" b="0" i="0" u="none" strike="noStrike" kern="1200" cap="none" spc="0" normalizeH="0" baseline="0" noProof="0" smtClean="0">
                <a:ln>
                  <a:noFill/>
                </a:ln>
                <a:solidFill>
                  <a:prstClr val="black"/>
                </a:solidFill>
                <a:effectLst/>
                <a:uLnTx/>
                <a:uFillTx/>
                <a:latin typeface="Calibri" charset="0"/>
                <a:ea typeface="宋体" pitchFamily="2" charset="-122"/>
                <a:cs typeface="+mn-cs"/>
              </a:rPr>
              <a:pPr marL="0" marR="0" lvl="0" indent="0" algn="r" defTabSz="914400" rtl="0" eaLnBrk="1" fontAlgn="auto" latinLnBrk="0" hangingPunct="1">
                <a:lnSpc>
                  <a:spcPct val="100000"/>
                </a:lnSpc>
                <a:spcBef>
                  <a:spcPct val="0"/>
                </a:spcBef>
                <a:spcAft>
                  <a:spcPct val="0"/>
                </a:spcAft>
                <a:buClrTx/>
                <a:buSzTx/>
                <a:buFontTx/>
                <a:buNone/>
                <a:defRPr/>
              </a:pPr>
              <a:t>119</a:t>
            </a:fld>
            <a:endParaRPr kumimoji="0" lang="zh-CN" altLang="en-US" sz="1200" b="0" i="0" u="none" strike="noStrike" kern="1200" cap="none" spc="0" normalizeH="0" baseline="0" noProof="0">
              <a:ln>
                <a:noFill/>
              </a:ln>
              <a:solidFill>
                <a:prstClr val="black"/>
              </a:solidFill>
              <a:effectLst/>
              <a:uLnTx/>
              <a:uFillTx/>
              <a:latin typeface="Calibri" charset="0"/>
              <a:ea typeface="宋体" pitchFamily="2" charset="-122"/>
              <a:cs typeface="+mn-cs"/>
            </a:endParaRPr>
          </a:p>
        </p:txBody>
      </p:sp>
    </p:spTree>
    <p:extLst>
      <p:ext uri="{BB962C8B-B14F-4D97-AF65-F5344CB8AC3E}">
        <p14:creationId xmlns:p14="http://schemas.microsoft.com/office/powerpoint/2010/main" val="39962083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smtClean="0"/>
          </a:p>
        </p:txBody>
      </p:sp>
      <p:sp>
        <p:nvSpPr>
          <p:cNvPr id="4" name="灯片编号占位符 3"/>
          <p:cNvSpPr>
            <a:spLocks noGrp="1"/>
          </p:cNvSpPr>
          <p:nvPr>
            <p:ph type="sldNum" sz="quarter" idx="5"/>
          </p:nvPr>
        </p:nvSpPr>
        <p:spPr/>
        <p:txBody>
          <a:bodyPr/>
          <a:lstStyle/>
          <a:p>
            <a:fld id="{F1CB8912-F0BA-4AD8-8415-DA1F26BCB09F}" type="slidenum">
              <a:rPr lang="zh-CN" altLang="en-US" smtClean="0"/>
              <a:t>12</a:t>
            </a:fld>
            <a:endParaRPr lang="zh-CN" altLang="en-US"/>
          </a:p>
        </p:txBody>
      </p:sp>
    </p:spTree>
    <p:extLst>
      <p:ext uri="{BB962C8B-B14F-4D97-AF65-F5344CB8AC3E}">
        <p14:creationId xmlns:p14="http://schemas.microsoft.com/office/powerpoint/2010/main" val="2473590112"/>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www.v5ppt.com</a:t>
            </a:r>
          </a:p>
        </p:txBody>
      </p:sp>
      <p:sp>
        <p:nvSpPr>
          <p:cNvPr id="4" name="灯片编号占位符 3"/>
          <p:cNvSpPr>
            <a:spLocks noGrp="1"/>
          </p:cNvSpPr>
          <p:nvPr>
            <p:ph type="sldNum" sz="quarter" idx="5"/>
          </p:nvPr>
        </p:nvSpPr>
        <p:spPr/>
        <p:txBody>
          <a:bodyPr/>
          <a:lstStyle/>
          <a:p>
            <a:fld id="{83CAE835-467D-497C-8FC3-058BD37A641F}" type="slidenum">
              <a:rPr lang="zh-CN" altLang="en-US" smtClean="0"/>
              <a:t>120</a:t>
            </a:fld>
            <a:endParaRPr lang="zh-CN" altLang="en-US"/>
          </a:p>
        </p:txBody>
      </p:sp>
    </p:spTree>
    <p:extLst>
      <p:ext uri="{BB962C8B-B14F-4D97-AF65-F5344CB8AC3E}">
        <p14:creationId xmlns:p14="http://schemas.microsoft.com/office/powerpoint/2010/main" val="2585655585"/>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www.v5ppt.com</a:t>
            </a:r>
          </a:p>
        </p:txBody>
      </p:sp>
      <p:sp>
        <p:nvSpPr>
          <p:cNvPr id="4" name="灯片编号占位符 3"/>
          <p:cNvSpPr>
            <a:spLocks noGrp="1"/>
          </p:cNvSpPr>
          <p:nvPr>
            <p:ph type="sldNum" sz="quarter" idx="5"/>
          </p:nvPr>
        </p:nvSpPr>
        <p:spPr/>
        <p:txBody>
          <a:bodyPr/>
          <a:lstStyle/>
          <a:p>
            <a:fld id="{83CAE835-467D-497C-8FC3-058BD37A641F}" type="slidenum">
              <a:rPr lang="zh-CN" altLang="en-US" smtClean="0"/>
              <a:t>121</a:t>
            </a:fld>
            <a:endParaRPr lang="zh-CN" altLang="en-US"/>
          </a:p>
        </p:txBody>
      </p:sp>
    </p:spTree>
    <p:extLst>
      <p:ext uri="{BB962C8B-B14F-4D97-AF65-F5344CB8AC3E}">
        <p14:creationId xmlns:p14="http://schemas.microsoft.com/office/powerpoint/2010/main" val="625976061"/>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www.v5ppt.com</a:t>
            </a:r>
          </a:p>
        </p:txBody>
      </p:sp>
      <p:sp>
        <p:nvSpPr>
          <p:cNvPr id="4" name="灯片编号占位符 3"/>
          <p:cNvSpPr>
            <a:spLocks noGrp="1"/>
          </p:cNvSpPr>
          <p:nvPr>
            <p:ph type="sldNum" sz="quarter" idx="5"/>
          </p:nvPr>
        </p:nvSpPr>
        <p:spPr/>
        <p:txBody>
          <a:bodyPr/>
          <a:lstStyle/>
          <a:p>
            <a:fld id="{83CAE835-467D-497C-8FC3-058BD37A641F}" type="slidenum">
              <a:rPr lang="zh-CN" altLang="en-US" smtClean="0"/>
              <a:t>122</a:t>
            </a:fld>
            <a:endParaRPr lang="zh-CN" altLang="en-US"/>
          </a:p>
        </p:txBody>
      </p:sp>
    </p:spTree>
    <p:extLst>
      <p:ext uri="{BB962C8B-B14F-4D97-AF65-F5344CB8AC3E}">
        <p14:creationId xmlns:p14="http://schemas.microsoft.com/office/powerpoint/2010/main" val="2156230615"/>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www.v5ppt.com</a:t>
            </a:r>
          </a:p>
        </p:txBody>
      </p:sp>
      <p:sp>
        <p:nvSpPr>
          <p:cNvPr id="4" name="灯片编号占位符 3"/>
          <p:cNvSpPr>
            <a:spLocks noGrp="1"/>
          </p:cNvSpPr>
          <p:nvPr>
            <p:ph type="sldNum" sz="quarter" idx="5"/>
          </p:nvPr>
        </p:nvSpPr>
        <p:spPr/>
        <p:txBody>
          <a:bodyPr/>
          <a:lstStyle/>
          <a:p>
            <a:fld id="{83CAE835-467D-497C-8FC3-058BD37A641F}" type="slidenum">
              <a:rPr lang="zh-CN" altLang="en-US" smtClean="0"/>
              <a:t>123</a:t>
            </a:fld>
            <a:endParaRPr lang="zh-CN" altLang="en-US"/>
          </a:p>
        </p:txBody>
      </p:sp>
    </p:spTree>
    <p:extLst>
      <p:ext uri="{BB962C8B-B14F-4D97-AF65-F5344CB8AC3E}">
        <p14:creationId xmlns:p14="http://schemas.microsoft.com/office/powerpoint/2010/main" val="1710732944"/>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www.v5ppt.com</a:t>
            </a:r>
          </a:p>
        </p:txBody>
      </p:sp>
      <p:sp>
        <p:nvSpPr>
          <p:cNvPr id="4" name="灯片编号占位符 3"/>
          <p:cNvSpPr>
            <a:spLocks noGrp="1"/>
          </p:cNvSpPr>
          <p:nvPr>
            <p:ph type="sldNum" sz="quarter" idx="5"/>
          </p:nvPr>
        </p:nvSpPr>
        <p:spPr/>
        <p:txBody>
          <a:bodyPr/>
          <a:lstStyle/>
          <a:p>
            <a:fld id="{83CAE835-467D-497C-8FC3-058BD37A641F}" type="slidenum">
              <a:rPr lang="zh-CN" altLang="en-US" smtClean="0"/>
              <a:t>124</a:t>
            </a:fld>
            <a:endParaRPr lang="zh-CN" altLang="en-US"/>
          </a:p>
        </p:txBody>
      </p:sp>
    </p:spTree>
    <p:extLst>
      <p:ext uri="{BB962C8B-B14F-4D97-AF65-F5344CB8AC3E}">
        <p14:creationId xmlns:p14="http://schemas.microsoft.com/office/powerpoint/2010/main" val="1401217886"/>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www.v5ppt.com</a:t>
            </a:r>
          </a:p>
        </p:txBody>
      </p:sp>
      <p:sp>
        <p:nvSpPr>
          <p:cNvPr id="4" name="灯片编号占位符 3"/>
          <p:cNvSpPr>
            <a:spLocks noGrp="1"/>
          </p:cNvSpPr>
          <p:nvPr>
            <p:ph type="sldNum" sz="quarter" idx="5"/>
          </p:nvPr>
        </p:nvSpPr>
        <p:spPr/>
        <p:txBody>
          <a:bodyPr/>
          <a:lstStyle/>
          <a:p>
            <a:fld id="{83CAE835-467D-497C-8FC3-058BD37A641F}" type="slidenum">
              <a:rPr lang="zh-CN" altLang="en-US" smtClean="0"/>
              <a:t>125</a:t>
            </a:fld>
            <a:endParaRPr lang="zh-CN" altLang="en-US"/>
          </a:p>
        </p:txBody>
      </p:sp>
    </p:spTree>
    <p:extLst>
      <p:ext uri="{BB962C8B-B14F-4D97-AF65-F5344CB8AC3E}">
        <p14:creationId xmlns:p14="http://schemas.microsoft.com/office/powerpoint/2010/main" val="3163607534"/>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www.v5ppt.com</a:t>
            </a:r>
          </a:p>
        </p:txBody>
      </p:sp>
      <p:sp>
        <p:nvSpPr>
          <p:cNvPr id="4" name="灯片编号占位符 3"/>
          <p:cNvSpPr>
            <a:spLocks noGrp="1"/>
          </p:cNvSpPr>
          <p:nvPr>
            <p:ph type="sldNum" sz="quarter" idx="5"/>
          </p:nvPr>
        </p:nvSpPr>
        <p:spPr/>
        <p:txBody>
          <a:bodyPr/>
          <a:lstStyle/>
          <a:p>
            <a:fld id="{83CAE835-467D-497C-8FC3-058BD37A641F}" type="slidenum">
              <a:rPr lang="zh-CN" altLang="en-US" smtClean="0"/>
              <a:t>126</a:t>
            </a:fld>
            <a:endParaRPr lang="zh-CN" altLang="en-US"/>
          </a:p>
        </p:txBody>
      </p:sp>
    </p:spTree>
    <p:extLst>
      <p:ext uri="{BB962C8B-B14F-4D97-AF65-F5344CB8AC3E}">
        <p14:creationId xmlns:p14="http://schemas.microsoft.com/office/powerpoint/2010/main" val="1426314674"/>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www.v5ppt.com</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ct val="0"/>
              </a:spcBef>
              <a:spcAft>
                <a:spcPct val="0"/>
              </a:spcAft>
              <a:buClrTx/>
              <a:buSzTx/>
              <a:buFontTx/>
              <a:buNone/>
              <a:defRPr/>
            </a:pPr>
            <a:fld id="{F8DD8F29-A9DF-42E7-B922-882FEDC887E6}" type="slidenum">
              <a:rPr kumimoji="0" lang="zh-CN" altLang="en-US" sz="1200" b="0" i="0" u="none" strike="noStrike" kern="1200" cap="none" spc="0" normalizeH="0" baseline="0" noProof="0" smtClean="0">
                <a:ln>
                  <a:noFill/>
                </a:ln>
                <a:solidFill>
                  <a:prstClr val="black"/>
                </a:solidFill>
                <a:effectLst/>
                <a:uLnTx/>
                <a:uFillTx/>
                <a:latin typeface="Calibri" charset="0"/>
                <a:ea typeface="宋体" pitchFamily="2" charset="-122"/>
                <a:cs typeface="+mn-cs"/>
              </a:rPr>
              <a:pPr marL="0" marR="0" lvl="0" indent="0" algn="r" defTabSz="914400" rtl="0" eaLnBrk="1" fontAlgn="auto" latinLnBrk="0" hangingPunct="1">
                <a:lnSpc>
                  <a:spcPct val="100000"/>
                </a:lnSpc>
                <a:spcBef>
                  <a:spcPct val="0"/>
                </a:spcBef>
                <a:spcAft>
                  <a:spcPct val="0"/>
                </a:spcAft>
                <a:buClrTx/>
                <a:buSzTx/>
                <a:buFontTx/>
                <a:buNone/>
                <a:defRPr/>
              </a:pPr>
              <a:t>127</a:t>
            </a:fld>
            <a:endParaRPr kumimoji="0" lang="zh-CN" altLang="en-US" sz="1200" b="0" i="0" u="none" strike="noStrike" kern="1200" cap="none" spc="0" normalizeH="0" baseline="0" noProof="0">
              <a:ln>
                <a:noFill/>
              </a:ln>
              <a:solidFill>
                <a:prstClr val="black"/>
              </a:solidFill>
              <a:effectLst/>
              <a:uLnTx/>
              <a:uFillTx/>
              <a:latin typeface="Calibri" charset="0"/>
              <a:ea typeface="宋体" pitchFamily="2" charset="-122"/>
              <a:cs typeface="+mn-cs"/>
            </a:endParaRPr>
          </a:p>
        </p:txBody>
      </p:sp>
    </p:spTree>
    <p:extLst>
      <p:ext uri="{BB962C8B-B14F-4D97-AF65-F5344CB8AC3E}">
        <p14:creationId xmlns:p14="http://schemas.microsoft.com/office/powerpoint/2010/main" val="156719500"/>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www.v5ppt.com</a:t>
            </a:r>
          </a:p>
        </p:txBody>
      </p:sp>
      <p:sp>
        <p:nvSpPr>
          <p:cNvPr id="4" name="灯片编号占位符 3"/>
          <p:cNvSpPr>
            <a:spLocks noGrp="1"/>
          </p:cNvSpPr>
          <p:nvPr>
            <p:ph type="sldNum" sz="quarter" idx="5"/>
          </p:nvPr>
        </p:nvSpPr>
        <p:spPr/>
        <p:txBody>
          <a:bodyPr/>
          <a:lstStyle/>
          <a:p>
            <a:fld id="{83CAE835-467D-497C-8FC3-058BD37A641F}" type="slidenum">
              <a:rPr lang="zh-CN" altLang="en-US" smtClean="0"/>
              <a:t>128</a:t>
            </a:fld>
            <a:endParaRPr lang="zh-CN" altLang="en-US"/>
          </a:p>
        </p:txBody>
      </p:sp>
    </p:spTree>
    <p:extLst>
      <p:ext uri="{BB962C8B-B14F-4D97-AF65-F5344CB8AC3E}">
        <p14:creationId xmlns:p14="http://schemas.microsoft.com/office/powerpoint/2010/main" val="919513285"/>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www.v5ppt.com</a:t>
            </a:r>
          </a:p>
        </p:txBody>
      </p:sp>
      <p:sp>
        <p:nvSpPr>
          <p:cNvPr id="4" name="灯片编号占位符 3"/>
          <p:cNvSpPr>
            <a:spLocks noGrp="1"/>
          </p:cNvSpPr>
          <p:nvPr>
            <p:ph type="sldNum" sz="quarter" idx="5"/>
          </p:nvPr>
        </p:nvSpPr>
        <p:spPr/>
        <p:txBody>
          <a:bodyPr/>
          <a:lstStyle/>
          <a:p>
            <a:fld id="{83CAE835-467D-497C-8FC3-058BD37A641F}" type="slidenum">
              <a:rPr lang="zh-CN" altLang="en-US" smtClean="0"/>
              <a:t>129</a:t>
            </a:fld>
            <a:endParaRPr lang="zh-CN" altLang="en-US"/>
          </a:p>
        </p:txBody>
      </p:sp>
    </p:spTree>
    <p:extLst>
      <p:ext uri="{BB962C8B-B14F-4D97-AF65-F5344CB8AC3E}">
        <p14:creationId xmlns:p14="http://schemas.microsoft.com/office/powerpoint/2010/main" val="29460464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smtClean="0"/>
          </a:p>
        </p:txBody>
      </p:sp>
      <p:sp>
        <p:nvSpPr>
          <p:cNvPr id="4" name="灯片编号占位符 3"/>
          <p:cNvSpPr>
            <a:spLocks noGrp="1"/>
          </p:cNvSpPr>
          <p:nvPr>
            <p:ph type="sldNum" sz="quarter" idx="5"/>
          </p:nvPr>
        </p:nvSpPr>
        <p:spPr/>
        <p:txBody>
          <a:bodyPr/>
          <a:lstStyle/>
          <a:p>
            <a:fld id="{F1CB8912-F0BA-4AD8-8415-DA1F26BCB09F}" type="slidenum">
              <a:rPr lang="zh-CN" altLang="en-US" smtClean="0"/>
              <a:t>13</a:t>
            </a:fld>
            <a:endParaRPr lang="zh-CN" altLang="en-US"/>
          </a:p>
        </p:txBody>
      </p:sp>
    </p:spTree>
    <p:extLst>
      <p:ext uri="{BB962C8B-B14F-4D97-AF65-F5344CB8AC3E}">
        <p14:creationId xmlns:p14="http://schemas.microsoft.com/office/powerpoint/2010/main" val="1147936451"/>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www.v5ppt.com</a:t>
            </a:r>
          </a:p>
        </p:txBody>
      </p:sp>
      <p:sp>
        <p:nvSpPr>
          <p:cNvPr id="4" name="灯片编号占位符 3"/>
          <p:cNvSpPr>
            <a:spLocks noGrp="1"/>
          </p:cNvSpPr>
          <p:nvPr>
            <p:ph type="sldNum" sz="quarter" idx="5"/>
          </p:nvPr>
        </p:nvSpPr>
        <p:spPr/>
        <p:txBody>
          <a:bodyPr/>
          <a:lstStyle/>
          <a:p>
            <a:fld id="{83CAE835-467D-497C-8FC3-058BD37A641F}" type="slidenum">
              <a:rPr lang="zh-CN" altLang="en-US" smtClean="0"/>
              <a:t>130</a:t>
            </a:fld>
            <a:endParaRPr lang="zh-CN" altLang="en-US"/>
          </a:p>
        </p:txBody>
      </p:sp>
    </p:spTree>
    <p:extLst>
      <p:ext uri="{BB962C8B-B14F-4D97-AF65-F5344CB8AC3E}">
        <p14:creationId xmlns:p14="http://schemas.microsoft.com/office/powerpoint/2010/main" val="1759623521"/>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www.v5ppt.com</a:t>
            </a:r>
          </a:p>
        </p:txBody>
      </p:sp>
      <p:sp>
        <p:nvSpPr>
          <p:cNvPr id="4" name="灯片编号占位符 3"/>
          <p:cNvSpPr>
            <a:spLocks noGrp="1"/>
          </p:cNvSpPr>
          <p:nvPr>
            <p:ph type="sldNum" sz="quarter" idx="5"/>
          </p:nvPr>
        </p:nvSpPr>
        <p:spPr/>
        <p:txBody>
          <a:bodyPr/>
          <a:lstStyle/>
          <a:p>
            <a:fld id="{83CAE835-467D-497C-8FC3-058BD37A641F}" type="slidenum">
              <a:rPr lang="zh-CN" altLang="en-US" smtClean="0"/>
              <a:t>131</a:t>
            </a:fld>
            <a:endParaRPr lang="zh-CN" altLang="en-US"/>
          </a:p>
        </p:txBody>
      </p:sp>
    </p:spTree>
    <p:extLst>
      <p:ext uri="{BB962C8B-B14F-4D97-AF65-F5344CB8AC3E}">
        <p14:creationId xmlns:p14="http://schemas.microsoft.com/office/powerpoint/2010/main" val="2798609645"/>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www.v5ppt.com</a:t>
            </a:r>
          </a:p>
        </p:txBody>
      </p:sp>
      <p:sp>
        <p:nvSpPr>
          <p:cNvPr id="4" name="灯片编号占位符 3"/>
          <p:cNvSpPr>
            <a:spLocks noGrp="1"/>
          </p:cNvSpPr>
          <p:nvPr>
            <p:ph type="sldNum" sz="quarter" idx="5"/>
          </p:nvPr>
        </p:nvSpPr>
        <p:spPr/>
        <p:txBody>
          <a:bodyPr/>
          <a:lstStyle/>
          <a:p>
            <a:fld id="{83CAE835-467D-497C-8FC3-058BD37A641F}" type="slidenum">
              <a:rPr lang="zh-CN" altLang="en-US" smtClean="0"/>
              <a:t>132</a:t>
            </a:fld>
            <a:endParaRPr lang="zh-CN" altLang="en-US"/>
          </a:p>
        </p:txBody>
      </p:sp>
    </p:spTree>
    <p:extLst>
      <p:ext uri="{BB962C8B-B14F-4D97-AF65-F5344CB8AC3E}">
        <p14:creationId xmlns:p14="http://schemas.microsoft.com/office/powerpoint/2010/main" val="1134462354"/>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www.v5ppt.com</a:t>
            </a:r>
          </a:p>
        </p:txBody>
      </p:sp>
      <p:sp>
        <p:nvSpPr>
          <p:cNvPr id="4" name="灯片编号占位符 3"/>
          <p:cNvSpPr>
            <a:spLocks noGrp="1"/>
          </p:cNvSpPr>
          <p:nvPr>
            <p:ph type="sldNum" sz="quarter" idx="5"/>
          </p:nvPr>
        </p:nvSpPr>
        <p:spPr/>
        <p:txBody>
          <a:bodyPr/>
          <a:lstStyle/>
          <a:p>
            <a:fld id="{83CAE835-467D-497C-8FC3-058BD37A641F}" type="slidenum">
              <a:rPr lang="zh-CN" altLang="en-US" smtClean="0"/>
              <a:t>133</a:t>
            </a:fld>
            <a:endParaRPr lang="zh-CN" altLang="en-US"/>
          </a:p>
        </p:txBody>
      </p:sp>
    </p:spTree>
    <p:extLst>
      <p:ext uri="{BB962C8B-B14F-4D97-AF65-F5344CB8AC3E}">
        <p14:creationId xmlns:p14="http://schemas.microsoft.com/office/powerpoint/2010/main" val="743054865"/>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www.v5ppt.com</a:t>
            </a:r>
          </a:p>
        </p:txBody>
      </p:sp>
      <p:sp>
        <p:nvSpPr>
          <p:cNvPr id="4" name="灯片编号占位符 3"/>
          <p:cNvSpPr>
            <a:spLocks noGrp="1"/>
          </p:cNvSpPr>
          <p:nvPr>
            <p:ph type="sldNum" sz="quarter" idx="5"/>
          </p:nvPr>
        </p:nvSpPr>
        <p:spPr/>
        <p:txBody>
          <a:bodyPr/>
          <a:lstStyle/>
          <a:p>
            <a:fld id="{83CAE835-467D-497C-8FC3-058BD37A641F}" type="slidenum">
              <a:rPr lang="zh-CN" altLang="en-US" smtClean="0"/>
              <a:t>134</a:t>
            </a:fld>
            <a:endParaRPr lang="zh-CN" altLang="en-US"/>
          </a:p>
        </p:txBody>
      </p:sp>
    </p:spTree>
    <p:extLst>
      <p:ext uri="{BB962C8B-B14F-4D97-AF65-F5344CB8AC3E}">
        <p14:creationId xmlns:p14="http://schemas.microsoft.com/office/powerpoint/2010/main" val="3647931804"/>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www.v5ppt.com</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ct val="0"/>
              </a:spcBef>
              <a:spcAft>
                <a:spcPct val="0"/>
              </a:spcAft>
              <a:buClrTx/>
              <a:buSzTx/>
              <a:buFontTx/>
              <a:buNone/>
              <a:defRPr/>
            </a:pPr>
            <a:fld id="{F8DD8F29-A9DF-42E7-B922-882FEDC887E6}" type="slidenum">
              <a:rPr kumimoji="0" lang="zh-CN" altLang="en-US" sz="1200" b="0" i="0" u="none" strike="noStrike" kern="1200" cap="none" spc="0" normalizeH="0" baseline="0" noProof="0" smtClean="0">
                <a:ln>
                  <a:noFill/>
                </a:ln>
                <a:solidFill>
                  <a:prstClr val="black"/>
                </a:solidFill>
                <a:effectLst/>
                <a:uLnTx/>
                <a:uFillTx/>
                <a:latin typeface="Calibri" charset="0"/>
                <a:ea typeface="宋体" pitchFamily="2" charset="-122"/>
                <a:cs typeface="+mn-cs"/>
              </a:rPr>
              <a:pPr marL="0" marR="0" lvl="0" indent="0" algn="r" defTabSz="914400" rtl="0" eaLnBrk="1" fontAlgn="auto" latinLnBrk="0" hangingPunct="1">
                <a:lnSpc>
                  <a:spcPct val="100000"/>
                </a:lnSpc>
                <a:spcBef>
                  <a:spcPct val="0"/>
                </a:spcBef>
                <a:spcAft>
                  <a:spcPct val="0"/>
                </a:spcAft>
                <a:buClrTx/>
                <a:buSzTx/>
                <a:buFontTx/>
                <a:buNone/>
                <a:defRPr/>
              </a:pPr>
              <a:t>135</a:t>
            </a:fld>
            <a:endParaRPr kumimoji="0" lang="zh-CN" altLang="en-US" sz="1200" b="0" i="0" u="none" strike="noStrike" kern="1200" cap="none" spc="0" normalizeH="0" baseline="0" noProof="0">
              <a:ln>
                <a:noFill/>
              </a:ln>
              <a:solidFill>
                <a:prstClr val="black"/>
              </a:solidFill>
              <a:effectLst/>
              <a:uLnTx/>
              <a:uFillTx/>
              <a:latin typeface="Calibri" charset="0"/>
              <a:ea typeface="宋体" pitchFamily="2" charset="-122"/>
              <a:cs typeface="+mn-cs"/>
            </a:endParaRPr>
          </a:p>
        </p:txBody>
      </p:sp>
    </p:spTree>
    <p:extLst>
      <p:ext uri="{BB962C8B-B14F-4D97-AF65-F5344CB8AC3E}">
        <p14:creationId xmlns:p14="http://schemas.microsoft.com/office/powerpoint/2010/main" val="3972582556"/>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www.v5ppt.com</a:t>
            </a:r>
          </a:p>
        </p:txBody>
      </p:sp>
      <p:sp>
        <p:nvSpPr>
          <p:cNvPr id="4" name="灯片编号占位符 3"/>
          <p:cNvSpPr>
            <a:spLocks noGrp="1"/>
          </p:cNvSpPr>
          <p:nvPr>
            <p:ph type="sldNum" sz="quarter" idx="5"/>
          </p:nvPr>
        </p:nvSpPr>
        <p:spPr/>
        <p:txBody>
          <a:bodyPr/>
          <a:lstStyle/>
          <a:p>
            <a:fld id="{83CAE835-467D-497C-8FC3-058BD37A641F}" type="slidenum">
              <a:rPr lang="zh-CN" altLang="en-US" smtClean="0"/>
              <a:t>136</a:t>
            </a:fld>
            <a:endParaRPr lang="zh-CN" altLang="en-US"/>
          </a:p>
        </p:txBody>
      </p:sp>
    </p:spTree>
    <p:extLst>
      <p:ext uri="{BB962C8B-B14F-4D97-AF65-F5344CB8AC3E}">
        <p14:creationId xmlns:p14="http://schemas.microsoft.com/office/powerpoint/2010/main" val="2098439332"/>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www.v5ppt.com</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ct val="0"/>
              </a:spcBef>
              <a:spcAft>
                <a:spcPct val="0"/>
              </a:spcAft>
              <a:buClrTx/>
              <a:buSzTx/>
              <a:buFontTx/>
              <a:buNone/>
              <a:defRPr/>
            </a:pPr>
            <a:fld id="{F8DD8F29-A9DF-42E7-B922-882FEDC887E6}" type="slidenum">
              <a:rPr kumimoji="0" lang="zh-CN" altLang="en-US" sz="1200" b="0" i="0" u="none" strike="noStrike" kern="1200" cap="none" spc="0" normalizeH="0" baseline="0" noProof="0" smtClean="0">
                <a:ln>
                  <a:noFill/>
                </a:ln>
                <a:solidFill>
                  <a:prstClr val="black"/>
                </a:solidFill>
                <a:effectLst/>
                <a:uLnTx/>
                <a:uFillTx/>
                <a:latin typeface="Calibri" charset="0"/>
                <a:ea typeface="宋体" pitchFamily="2" charset="-122"/>
                <a:cs typeface="+mn-cs"/>
              </a:rPr>
              <a:pPr marL="0" marR="0" lvl="0" indent="0" algn="r" defTabSz="914400" rtl="0" eaLnBrk="1" fontAlgn="auto" latinLnBrk="0" hangingPunct="1">
                <a:lnSpc>
                  <a:spcPct val="100000"/>
                </a:lnSpc>
                <a:spcBef>
                  <a:spcPct val="0"/>
                </a:spcBef>
                <a:spcAft>
                  <a:spcPct val="0"/>
                </a:spcAft>
                <a:buClrTx/>
                <a:buSzTx/>
                <a:buFontTx/>
                <a:buNone/>
                <a:defRPr/>
              </a:pPr>
              <a:t>137</a:t>
            </a:fld>
            <a:endParaRPr kumimoji="0" lang="zh-CN" altLang="en-US" sz="1200" b="0" i="0" u="none" strike="noStrike" kern="1200" cap="none" spc="0" normalizeH="0" baseline="0" noProof="0">
              <a:ln>
                <a:noFill/>
              </a:ln>
              <a:solidFill>
                <a:prstClr val="black"/>
              </a:solidFill>
              <a:effectLst/>
              <a:uLnTx/>
              <a:uFillTx/>
              <a:latin typeface="Calibri" charset="0"/>
              <a:ea typeface="宋体" pitchFamily="2" charset="-122"/>
              <a:cs typeface="+mn-cs"/>
            </a:endParaRPr>
          </a:p>
        </p:txBody>
      </p:sp>
    </p:spTree>
    <p:extLst>
      <p:ext uri="{BB962C8B-B14F-4D97-AF65-F5344CB8AC3E}">
        <p14:creationId xmlns:p14="http://schemas.microsoft.com/office/powerpoint/2010/main" val="1378603689"/>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www.v5ppt.com</a:t>
            </a:r>
          </a:p>
        </p:txBody>
      </p:sp>
      <p:sp>
        <p:nvSpPr>
          <p:cNvPr id="4" name="灯片编号占位符 3"/>
          <p:cNvSpPr>
            <a:spLocks noGrp="1"/>
          </p:cNvSpPr>
          <p:nvPr>
            <p:ph type="sldNum" sz="quarter" idx="5"/>
          </p:nvPr>
        </p:nvSpPr>
        <p:spPr/>
        <p:txBody>
          <a:bodyPr/>
          <a:lstStyle/>
          <a:p>
            <a:fld id="{83CAE835-467D-497C-8FC3-058BD37A641F}" type="slidenum">
              <a:rPr lang="zh-CN" altLang="en-US" smtClean="0"/>
              <a:t>138</a:t>
            </a:fld>
            <a:endParaRPr lang="zh-CN" altLang="en-US"/>
          </a:p>
        </p:txBody>
      </p:sp>
    </p:spTree>
    <p:extLst>
      <p:ext uri="{BB962C8B-B14F-4D97-AF65-F5344CB8AC3E}">
        <p14:creationId xmlns:p14="http://schemas.microsoft.com/office/powerpoint/2010/main" val="3029369376"/>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www.v5ppt.com</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ct val="0"/>
              </a:spcBef>
              <a:spcAft>
                <a:spcPct val="0"/>
              </a:spcAft>
              <a:buClrTx/>
              <a:buSzTx/>
              <a:buFontTx/>
              <a:buNone/>
              <a:defRPr/>
            </a:pPr>
            <a:fld id="{F8DD8F29-A9DF-42E7-B922-882FEDC887E6}" type="slidenum">
              <a:rPr kumimoji="0" lang="zh-CN" altLang="en-US" sz="1200" b="0" i="0" u="none" strike="noStrike" kern="1200" cap="none" spc="0" normalizeH="0" baseline="0" noProof="0" smtClean="0">
                <a:ln>
                  <a:noFill/>
                </a:ln>
                <a:solidFill>
                  <a:prstClr val="black"/>
                </a:solidFill>
                <a:effectLst/>
                <a:uLnTx/>
                <a:uFillTx/>
                <a:latin typeface="Calibri" charset="0"/>
                <a:ea typeface="宋体" pitchFamily="2" charset="-122"/>
                <a:cs typeface="+mn-cs"/>
              </a:rPr>
              <a:pPr marL="0" marR="0" lvl="0" indent="0" algn="r" defTabSz="914400" rtl="0" eaLnBrk="1" fontAlgn="auto" latinLnBrk="0" hangingPunct="1">
                <a:lnSpc>
                  <a:spcPct val="100000"/>
                </a:lnSpc>
                <a:spcBef>
                  <a:spcPct val="0"/>
                </a:spcBef>
                <a:spcAft>
                  <a:spcPct val="0"/>
                </a:spcAft>
                <a:buClrTx/>
                <a:buSzTx/>
                <a:buFontTx/>
                <a:buNone/>
                <a:defRPr/>
              </a:pPr>
              <a:t>139</a:t>
            </a:fld>
            <a:endParaRPr kumimoji="0" lang="zh-CN" altLang="en-US" sz="1200" b="0" i="0" u="none" strike="noStrike" kern="1200" cap="none" spc="0" normalizeH="0" baseline="0" noProof="0">
              <a:ln>
                <a:noFill/>
              </a:ln>
              <a:solidFill>
                <a:prstClr val="black"/>
              </a:solidFill>
              <a:effectLst/>
              <a:uLnTx/>
              <a:uFillTx/>
              <a:latin typeface="Calibri" charset="0"/>
              <a:ea typeface="宋体" pitchFamily="2" charset="-122"/>
              <a:cs typeface="+mn-cs"/>
            </a:endParaRPr>
          </a:p>
        </p:txBody>
      </p:sp>
    </p:spTree>
    <p:extLst>
      <p:ext uri="{BB962C8B-B14F-4D97-AF65-F5344CB8AC3E}">
        <p14:creationId xmlns:p14="http://schemas.microsoft.com/office/powerpoint/2010/main" val="27690506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smtClean="0"/>
          </a:p>
        </p:txBody>
      </p:sp>
      <p:sp>
        <p:nvSpPr>
          <p:cNvPr id="4" name="灯片编号占位符 3"/>
          <p:cNvSpPr>
            <a:spLocks noGrp="1"/>
          </p:cNvSpPr>
          <p:nvPr>
            <p:ph type="sldNum" sz="quarter" idx="5"/>
          </p:nvPr>
        </p:nvSpPr>
        <p:spPr/>
        <p:txBody>
          <a:bodyPr/>
          <a:lstStyle/>
          <a:p>
            <a:fld id="{F1CB8912-F0BA-4AD8-8415-DA1F26BCB09F}" type="slidenum">
              <a:rPr lang="zh-CN" altLang="en-US" smtClean="0"/>
              <a:t>14</a:t>
            </a:fld>
            <a:endParaRPr lang="zh-CN" altLang="en-US"/>
          </a:p>
        </p:txBody>
      </p:sp>
    </p:spTree>
    <p:extLst>
      <p:ext uri="{BB962C8B-B14F-4D97-AF65-F5344CB8AC3E}">
        <p14:creationId xmlns:p14="http://schemas.microsoft.com/office/powerpoint/2010/main" val="1330560642"/>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www.v5ppt.com</a:t>
            </a:r>
          </a:p>
        </p:txBody>
      </p:sp>
      <p:sp>
        <p:nvSpPr>
          <p:cNvPr id="4" name="灯片编号占位符 3"/>
          <p:cNvSpPr>
            <a:spLocks noGrp="1"/>
          </p:cNvSpPr>
          <p:nvPr>
            <p:ph type="sldNum" sz="quarter" idx="5"/>
          </p:nvPr>
        </p:nvSpPr>
        <p:spPr/>
        <p:txBody>
          <a:bodyPr/>
          <a:lstStyle/>
          <a:p>
            <a:fld id="{83CAE835-467D-497C-8FC3-058BD37A641F}" type="slidenum">
              <a:rPr lang="zh-CN" altLang="en-US" smtClean="0"/>
              <a:t>140</a:t>
            </a:fld>
            <a:endParaRPr lang="zh-CN" altLang="en-US"/>
          </a:p>
        </p:txBody>
      </p:sp>
    </p:spTree>
    <p:extLst>
      <p:ext uri="{BB962C8B-B14F-4D97-AF65-F5344CB8AC3E}">
        <p14:creationId xmlns:p14="http://schemas.microsoft.com/office/powerpoint/2010/main" val="87239326"/>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www.v5ppt.com</a:t>
            </a:r>
          </a:p>
        </p:txBody>
      </p:sp>
      <p:sp>
        <p:nvSpPr>
          <p:cNvPr id="4" name="灯片编号占位符 3"/>
          <p:cNvSpPr>
            <a:spLocks noGrp="1"/>
          </p:cNvSpPr>
          <p:nvPr>
            <p:ph type="sldNum" sz="quarter" idx="5"/>
          </p:nvPr>
        </p:nvSpPr>
        <p:spPr/>
        <p:txBody>
          <a:bodyPr/>
          <a:lstStyle/>
          <a:p>
            <a:fld id="{83CAE835-467D-497C-8FC3-058BD37A641F}" type="slidenum">
              <a:rPr lang="zh-CN" altLang="en-US" smtClean="0"/>
              <a:t>141</a:t>
            </a:fld>
            <a:endParaRPr lang="zh-CN" altLang="en-US"/>
          </a:p>
        </p:txBody>
      </p:sp>
    </p:spTree>
    <p:extLst>
      <p:ext uri="{BB962C8B-B14F-4D97-AF65-F5344CB8AC3E}">
        <p14:creationId xmlns:p14="http://schemas.microsoft.com/office/powerpoint/2010/main" val="862430217"/>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www.v5ppt.com</a:t>
            </a:r>
          </a:p>
        </p:txBody>
      </p:sp>
      <p:sp>
        <p:nvSpPr>
          <p:cNvPr id="4" name="灯片编号占位符 3"/>
          <p:cNvSpPr>
            <a:spLocks noGrp="1"/>
          </p:cNvSpPr>
          <p:nvPr>
            <p:ph type="sldNum" sz="quarter" idx="5"/>
          </p:nvPr>
        </p:nvSpPr>
        <p:spPr/>
        <p:txBody>
          <a:bodyPr/>
          <a:lstStyle/>
          <a:p>
            <a:fld id="{83CAE835-467D-497C-8FC3-058BD37A641F}" type="slidenum">
              <a:rPr lang="zh-CN" altLang="en-US" smtClean="0"/>
              <a:t>142</a:t>
            </a:fld>
            <a:endParaRPr lang="zh-CN" altLang="en-US"/>
          </a:p>
        </p:txBody>
      </p:sp>
    </p:spTree>
    <p:extLst>
      <p:ext uri="{BB962C8B-B14F-4D97-AF65-F5344CB8AC3E}">
        <p14:creationId xmlns:p14="http://schemas.microsoft.com/office/powerpoint/2010/main" val="1928484311"/>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www.v5ppt.com</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ct val="0"/>
              </a:spcBef>
              <a:spcAft>
                <a:spcPct val="0"/>
              </a:spcAft>
              <a:buClrTx/>
              <a:buSzTx/>
              <a:buFontTx/>
              <a:buNone/>
              <a:defRPr/>
            </a:pPr>
            <a:fld id="{F8DD8F29-A9DF-42E7-B922-882FEDC887E6}" type="slidenum">
              <a:rPr kumimoji="0" lang="zh-CN" altLang="en-US" sz="1200" b="0" i="0" u="none" strike="noStrike" kern="1200" cap="none" spc="0" normalizeH="0" baseline="0" noProof="0" smtClean="0">
                <a:ln>
                  <a:noFill/>
                </a:ln>
                <a:solidFill>
                  <a:prstClr val="black"/>
                </a:solidFill>
                <a:effectLst/>
                <a:uLnTx/>
                <a:uFillTx/>
                <a:latin typeface="Calibri" charset="0"/>
                <a:ea typeface="宋体" pitchFamily="2" charset="-122"/>
                <a:cs typeface="+mn-cs"/>
              </a:rPr>
              <a:pPr marL="0" marR="0" lvl="0" indent="0" algn="r" defTabSz="914400" rtl="0" eaLnBrk="1" fontAlgn="auto" latinLnBrk="0" hangingPunct="1">
                <a:lnSpc>
                  <a:spcPct val="100000"/>
                </a:lnSpc>
                <a:spcBef>
                  <a:spcPct val="0"/>
                </a:spcBef>
                <a:spcAft>
                  <a:spcPct val="0"/>
                </a:spcAft>
                <a:buClrTx/>
                <a:buSzTx/>
                <a:buFontTx/>
                <a:buNone/>
                <a:defRPr/>
              </a:pPr>
              <a:t>143</a:t>
            </a:fld>
            <a:endParaRPr kumimoji="0" lang="zh-CN" altLang="en-US" sz="1200" b="0" i="0" u="none" strike="noStrike" kern="1200" cap="none" spc="0" normalizeH="0" baseline="0" noProof="0">
              <a:ln>
                <a:noFill/>
              </a:ln>
              <a:solidFill>
                <a:prstClr val="black"/>
              </a:solidFill>
              <a:effectLst/>
              <a:uLnTx/>
              <a:uFillTx/>
              <a:latin typeface="Calibri" charset="0"/>
              <a:ea typeface="宋体" pitchFamily="2" charset="-122"/>
              <a:cs typeface="+mn-cs"/>
            </a:endParaRPr>
          </a:p>
        </p:txBody>
      </p:sp>
    </p:spTree>
    <p:extLst>
      <p:ext uri="{BB962C8B-B14F-4D97-AF65-F5344CB8AC3E}">
        <p14:creationId xmlns:p14="http://schemas.microsoft.com/office/powerpoint/2010/main" val="2234094734"/>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www.v5ppt.com</a:t>
            </a:r>
          </a:p>
        </p:txBody>
      </p:sp>
      <p:sp>
        <p:nvSpPr>
          <p:cNvPr id="4" name="灯片编号占位符 3"/>
          <p:cNvSpPr>
            <a:spLocks noGrp="1"/>
          </p:cNvSpPr>
          <p:nvPr>
            <p:ph type="sldNum" sz="quarter" idx="5"/>
          </p:nvPr>
        </p:nvSpPr>
        <p:spPr/>
        <p:txBody>
          <a:bodyPr/>
          <a:lstStyle/>
          <a:p>
            <a:fld id="{83CAE835-467D-497C-8FC3-058BD37A641F}" type="slidenum">
              <a:rPr lang="zh-CN" altLang="en-US" smtClean="0"/>
              <a:t>144</a:t>
            </a:fld>
            <a:endParaRPr lang="zh-CN" altLang="en-US"/>
          </a:p>
        </p:txBody>
      </p:sp>
    </p:spTree>
    <p:extLst>
      <p:ext uri="{BB962C8B-B14F-4D97-AF65-F5344CB8AC3E}">
        <p14:creationId xmlns:p14="http://schemas.microsoft.com/office/powerpoint/2010/main" val="3174510757"/>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www.v5ppt.com</a:t>
            </a:r>
          </a:p>
        </p:txBody>
      </p:sp>
      <p:sp>
        <p:nvSpPr>
          <p:cNvPr id="4" name="灯片编号占位符 3"/>
          <p:cNvSpPr>
            <a:spLocks noGrp="1"/>
          </p:cNvSpPr>
          <p:nvPr>
            <p:ph type="sldNum" sz="quarter" idx="5"/>
          </p:nvPr>
        </p:nvSpPr>
        <p:spPr/>
        <p:txBody>
          <a:bodyPr/>
          <a:lstStyle/>
          <a:p>
            <a:fld id="{83CAE835-467D-497C-8FC3-058BD37A641F}" type="slidenum">
              <a:rPr lang="zh-CN" altLang="en-US" smtClean="0"/>
              <a:t>145</a:t>
            </a:fld>
            <a:endParaRPr lang="zh-CN" altLang="en-US"/>
          </a:p>
        </p:txBody>
      </p:sp>
    </p:spTree>
    <p:extLst>
      <p:ext uri="{BB962C8B-B14F-4D97-AF65-F5344CB8AC3E}">
        <p14:creationId xmlns:p14="http://schemas.microsoft.com/office/powerpoint/2010/main" val="1875671274"/>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www.v5ppt.com</a:t>
            </a:r>
          </a:p>
        </p:txBody>
      </p:sp>
      <p:sp>
        <p:nvSpPr>
          <p:cNvPr id="4" name="灯片编号占位符 3"/>
          <p:cNvSpPr>
            <a:spLocks noGrp="1"/>
          </p:cNvSpPr>
          <p:nvPr>
            <p:ph type="sldNum" sz="quarter" idx="5"/>
          </p:nvPr>
        </p:nvSpPr>
        <p:spPr/>
        <p:txBody>
          <a:bodyPr/>
          <a:lstStyle/>
          <a:p>
            <a:fld id="{83CAE835-467D-497C-8FC3-058BD37A641F}" type="slidenum">
              <a:rPr lang="zh-CN" altLang="en-US" smtClean="0"/>
              <a:t>146</a:t>
            </a:fld>
            <a:endParaRPr lang="zh-CN" altLang="en-US"/>
          </a:p>
        </p:txBody>
      </p:sp>
    </p:spTree>
    <p:extLst>
      <p:ext uri="{BB962C8B-B14F-4D97-AF65-F5344CB8AC3E}">
        <p14:creationId xmlns:p14="http://schemas.microsoft.com/office/powerpoint/2010/main" val="2288782602"/>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www.v5ppt.com</a:t>
            </a:r>
          </a:p>
        </p:txBody>
      </p:sp>
      <p:sp>
        <p:nvSpPr>
          <p:cNvPr id="4" name="灯片编号占位符 3"/>
          <p:cNvSpPr>
            <a:spLocks noGrp="1"/>
          </p:cNvSpPr>
          <p:nvPr>
            <p:ph type="sldNum" sz="quarter" idx="5"/>
          </p:nvPr>
        </p:nvSpPr>
        <p:spPr/>
        <p:txBody>
          <a:bodyPr/>
          <a:lstStyle/>
          <a:p>
            <a:fld id="{83CAE835-467D-497C-8FC3-058BD37A641F}" type="slidenum">
              <a:rPr lang="zh-CN" altLang="en-US" smtClean="0"/>
              <a:t>147</a:t>
            </a:fld>
            <a:endParaRPr lang="zh-CN" altLang="en-US"/>
          </a:p>
        </p:txBody>
      </p:sp>
    </p:spTree>
    <p:extLst>
      <p:ext uri="{BB962C8B-B14F-4D97-AF65-F5344CB8AC3E}">
        <p14:creationId xmlns:p14="http://schemas.microsoft.com/office/powerpoint/2010/main" val="1452905512"/>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www.v5ppt.com</a:t>
            </a:r>
          </a:p>
        </p:txBody>
      </p:sp>
      <p:sp>
        <p:nvSpPr>
          <p:cNvPr id="4" name="灯片编号占位符 3"/>
          <p:cNvSpPr>
            <a:spLocks noGrp="1"/>
          </p:cNvSpPr>
          <p:nvPr>
            <p:ph type="sldNum" sz="quarter" idx="5"/>
          </p:nvPr>
        </p:nvSpPr>
        <p:spPr/>
        <p:txBody>
          <a:bodyPr/>
          <a:lstStyle/>
          <a:p>
            <a:fld id="{83CAE835-467D-497C-8FC3-058BD37A641F}" type="slidenum">
              <a:rPr lang="zh-CN" altLang="en-US" smtClean="0"/>
              <a:t>148</a:t>
            </a:fld>
            <a:endParaRPr lang="zh-CN" altLang="en-US"/>
          </a:p>
        </p:txBody>
      </p:sp>
    </p:spTree>
    <p:extLst>
      <p:ext uri="{BB962C8B-B14F-4D97-AF65-F5344CB8AC3E}">
        <p14:creationId xmlns:p14="http://schemas.microsoft.com/office/powerpoint/2010/main" val="2946676071"/>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www.v5ppt.com</a:t>
            </a:r>
          </a:p>
        </p:txBody>
      </p:sp>
      <p:sp>
        <p:nvSpPr>
          <p:cNvPr id="4" name="灯片编号占位符 3"/>
          <p:cNvSpPr>
            <a:spLocks noGrp="1"/>
          </p:cNvSpPr>
          <p:nvPr>
            <p:ph type="sldNum" sz="quarter" idx="5"/>
          </p:nvPr>
        </p:nvSpPr>
        <p:spPr/>
        <p:txBody>
          <a:bodyPr/>
          <a:lstStyle/>
          <a:p>
            <a:fld id="{83CAE835-467D-497C-8FC3-058BD37A641F}" type="slidenum">
              <a:rPr lang="zh-CN" altLang="en-US" smtClean="0"/>
              <a:t>149</a:t>
            </a:fld>
            <a:endParaRPr lang="zh-CN" altLang="en-US"/>
          </a:p>
        </p:txBody>
      </p:sp>
    </p:spTree>
    <p:extLst>
      <p:ext uri="{BB962C8B-B14F-4D97-AF65-F5344CB8AC3E}">
        <p14:creationId xmlns:p14="http://schemas.microsoft.com/office/powerpoint/2010/main" val="42163911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www.v5ppt.com</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ct val="0"/>
              </a:spcBef>
              <a:spcAft>
                <a:spcPct val="0"/>
              </a:spcAft>
              <a:buClrTx/>
              <a:buSzTx/>
              <a:buFontTx/>
              <a:buNone/>
              <a:defRPr/>
            </a:pPr>
            <a:fld id="{F8DD8F29-A9DF-42E7-B922-882FEDC887E6}" type="slidenum">
              <a:rPr kumimoji="0" lang="zh-CN" altLang="en-US" sz="1200" b="0" i="0" u="none" strike="noStrike" kern="1200" cap="none" spc="0" normalizeH="0" baseline="0" noProof="0" smtClean="0">
                <a:ln>
                  <a:noFill/>
                </a:ln>
                <a:solidFill>
                  <a:prstClr val="black"/>
                </a:solidFill>
                <a:effectLst/>
                <a:uLnTx/>
                <a:uFillTx/>
                <a:latin typeface="Calibri" charset="0"/>
                <a:ea typeface="宋体" pitchFamily="2" charset="-122"/>
                <a:cs typeface="+mn-cs"/>
              </a:rPr>
              <a:pPr marL="0" marR="0" lvl="0" indent="0" algn="r" defTabSz="914400" rtl="0" eaLnBrk="1" fontAlgn="auto" latinLnBrk="0" hangingPunct="1">
                <a:lnSpc>
                  <a:spcPct val="100000"/>
                </a:lnSpc>
                <a:spcBef>
                  <a:spcPct val="0"/>
                </a:spcBef>
                <a:spcAft>
                  <a:spcPct val="0"/>
                </a:spcAft>
                <a:buClrTx/>
                <a:buSzTx/>
                <a:buFontTx/>
                <a:buNone/>
                <a:defRPr/>
              </a:pPr>
              <a:t>15</a:t>
            </a:fld>
            <a:endParaRPr kumimoji="0" lang="zh-CN" altLang="en-US" sz="1200" b="0" i="0" u="none" strike="noStrike" kern="1200" cap="none" spc="0" normalizeH="0" baseline="0" noProof="0">
              <a:ln>
                <a:noFill/>
              </a:ln>
              <a:solidFill>
                <a:prstClr val="black"/>
              </a:solidFill>
              <a:effectLst/>
              <a:uLnTx/>
              <a:uFillTx/>
              <a:latin typeface="Calibri" charset="0"/>
              <a:ea typeface="宋体" pitchFamily="2" charset="-122"/>
              <a:cs typeface="+mn-cs"/>
            </a:endParaRPr>
          </a:p>
        </p:txBody>
      </p:sp>
    </p:spTree>
    <p:extLst>
      <p:ext uri="{BB962C8B-B14F-4D97-AF65-F5344CB8AC3E}">
        <p14:creationId xmlns:p14="http://schemas.microsoft.com/office/powerpoint/2010/main" val="1748859771"/>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www.v5ppt.com</a:t>
            </a:r>
          </a:p>
        </p:txBody>
      </p:sp>
      <p:sp>
        <p:nvSpPr>
          <p:cNvPr id="4" name="灯片编号占位符 3"/>
          <p:cNvSpPr>
            <a:spLocks noGrp="1"/>
          </p:cNvSpPr>
          <p:nvPr>
            <p:ph type="sldNum" sz="quarter" idx="5"/>
          </p:nvPr>
        </p:nvSpPr>
        <p:spPr/>
        <p:txBody>
          <a:bodyPr/>
          <a:lstStyle/>
          <a:p>
            <a:fld id="{83CAE835-467D-497C-8FC3-058BD37A641F}" type="slidenum">
              <a:rPr lang="zh-CN" altLang="en-US" smtClean="0"/>
              <a:t>150</a:t>
            </a:fld>
            <a:endParaRPr lang="zh-CN" altLang="en-US"/>
          </a:p>
        </p:txBody>
      </p:sp>
    </p:spTree>
    <p:extLst>
      <p:ext uri="{BB962C8B-B14F-4D97-AF65-F5344CB8AC3E}">
        <p14:creationId xmlns:p14="http://schemas.microsoft.com/office/powerpoint/2010/main" val="2767897371"/>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www.v5ppt.com</a:t>
            </a:r>
          </a:p>
        </p:txBody>
      </p:sp>
      <p:sp>
        <p:nvSpPr>
          <p:cNvPr id="4" name="灯片编号占位符 3"/>
          <p:cNvSpPr>
            <a:spLocks noGrp="1"/>
          </p:cNvSpPr>
          <p:nvPr>
            <p:ph type="sldNum" sz="quarter" idx="5"/>
          </p:nvPr>
        </p:nvSpPr>
        <p:spPr/>
        <p:txBody>
          <a:bodyPr/>
          <a:lstStyle/>
          <a:p>
            <a:fld id="{83CAE835-467D-497C-8FC3-058BD37A641F}" type="slidenum">
              <a:rPr lang="zh-CN" altLang="en-US" smtClean="0"/>
              <a:t>151</a:t>
            </a:fld>
            <a:endParaRPr lang="zh-CN" altLang="en-US"/>
          </a:p>
        </p:txBody>
      </p:sp>
    </p:spTree>
    <p:extLst>
      <p:ext uri="{BB962C8B-B14F-4D97-AF65-F5344CB8AC3E}">
        <p14:creationId xmlns:p14="http://schemas.microsoft.com/office/powerpoint/2010/main" val="40932683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smtClean="0"/>
          </a:p>
        </p:txBody>
      </p:sp>
      <p:sp>
        <p:nvSpPr>
          <p:cNvPr id="4" name="灯片编号占位符 3"/>
          <p:cNvSpPr>
            <a:spLocks noGrp="1"/>
          </p:cNvSpPr>
          <p:nvPr>
            <p:ph type="sldNum" sz="quarter" idx="5"/>
          </p:nvPr>
        </p:nvSpPr>
        <p:spPr/>
        <p:txBody>
          <a:bodyPr/>
          <a:lstStyle/>
          <a:p>
            <a:fld id="{F1CB8912-F0BA-4AD8-8415-DA1F26BCB09F}" type="slidenum">
              <a:rPr lang="zh-CN" altLang="en-US" smtClean="0"/>
              <a:t>16</a:t>
            </a:fld>
            <a:endParaRPr lang="zh-CN" altLang="en-US"/>
          </a:p>
        </p:txBody>
      </p:sp>
    </p:spTree>
    <p:extLst>
      <p:ext uri="{BB962C8B-B14F-4D97-AF65-F5344CB8AC3E}">
        <p14:creationId xmlns:p14="http://schemas.microsoft.com/office/powerpoint/2010/main" val="27320048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smtClean="0"/>
          </a:p>
        </p:txBody>
      </p:sp>
      <p:sp>
        <p:nvSpPr>
          <p:cNvPr id="4" name="灯片编号占位符 3"/>
          <p:cNvSpPr>
            <a:spLocks noGrp="1"/>
          </p:cNvSpPr>
          <p:nvPr>
            <p:ph type="sldNum" sz="quarter" idx="5"/>
          </p:nvPr>
        </p:nvSpPr>
        <p:spPr/>
        <p:txBody>
          <a:bodyPr/>
          <a:lstStyle/>
          <a:p>
            <a:fld id="{F1CB8912-F0BA-4AD8-8415-DA1F26BCB09F}" type="slidenum">
              <a:rPr lang="zh-CN" altLang="en-US" smtClean="0"/>
              <a:t>17</a:t>
            </a:fld>
            <a:endParaRPr lang="zh-CN" altLang="en-US"/>
          </a:p>
        </p:txBody>
      </p:sp>
    </p:spTree>
    <p:extLst>
      <p:ext uri="{BB962C8B-B14F-4D97-AF65-F5344CB8AC3E}">
        <p14:creationId xmlns:p14="http://schemas.microsoft.com/office/powerpoint/2010/main" val="4542348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www.v5ppt.com</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ct val="0"/>
              </a:spcBef>
              <a:spcAft>
                <a:spcPct val="0"/>
              </a:spcAft>
              <a:buClrTx/>
              <a:buSzTx/>
              <a:buFontTx/>
              <a:buNone/>
              <a:defRPr/>
            </a:pPr>
            <a:fld id="{F8DD8F29-A9DF-42E7-B922-882FEDC887E6}" type="slidenum">
              <a:rPr kumimoji="0" lang="zh-CN" altLang="en-US" sz="1200" b="0" i="0" u="none" strike="noStrike" kern="1200" cap="none" spc="0" normalizeH="0" baseline="0" noProof="0" smtClean="0">
                <a:ln>
                  <a:noFill/>
                </a:ln>
                <a:solidFill>
                  <a:prstClr val="black"/>
                </a:solidFill>
                <a:effectLst/>
                <a:uLnTx/>
                <a:uFillTx/>
                <a:latin typeface="Calibri" charset="0"/>
                <a:ea typeface="宋体" pitchFamily="2" charset="-122"/>
                <a:cs typeface="+mn-cs"/>
              </a:rPr>
              <a:pPr marL="0" marR="0" lvl="0" indent="0" algn="r" defTabSz="914400" rtl="0" eaLnBrk="1" fontAlgn="auto" latinLnBrk="0" hangingPunct="1">
                <a:lnSpc>
                  <a:spcPct val="100000"/>
                </a:lnSpc>
                <a:spcBef>
                  <a:spcPct val="0"/>
                </a:spcBef>
                <a:spcAft>
                  <a:spcPct val="0"/>
                </a:spcAft>
                <a:buClrTx/>
                <a:buSzTx/>
                <a:buFontTx/>
                <a:buNone/>
                <a:defRPr/>
              </a:pPr>
              <a:t>18</a:t>
            </a:fld>
            <a:endParaRPr kumimoji="0" lang="zh-CN" altLang="en-US" sz="1200" b="0" i="0" u="none" strike="noStrike" kern="1200" cap="none" spc="0" normalizeH="0" baseline="0" noProof="0">
              <a:ln>
                <a:noFill/>
              </a:ln>
              <a:solidFill>
                <a:prstClr val="black"/>
              </a:solidFill>
              <a:effectLst/>
              <a:uLnTx/>
              <a:uFillTx/>
              <a:latin typeface="Calibri" charset="0"/>
              <a:ea typeface="宋体" pitchFamily="2" charset="-122"/>
              <a:cs typeface="+mn-cs"/>
            </a:endParaRPr>
          </a:p>
        </p:txBody>
      </p:sp>
    </p:spTree>
    <p:extLst>
      <p:ext uri="{BB962C8B-B14F-4D97-AF65-F5344CB8AC3E}">
        <p14:creationId xmlns:p14="http://schemas.microsoft.com/office/powerpoint/2010/main" val="34319244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smtClean="0"/>
          </a:p>
        </p:txBody>
      </p:sp>
      <p:sp>
        <p:nvSpPr>
          <p:cNvPr id="4" name="灯片编号占位符 3"/>
          <p:cNvSpPr>
            <a:spLocks noGrp="1"/>
          </p:cNvSpPr>
          <p:nvPr>
            <p:ph type="sldNum" sz="quarter" idx="5"/>
          </p:nvPr>
        </p:nvSpPr>
        <p:spPr/>
        <p:txBody>
          <a:bodyPr/>
          <a:lstStyle/>
          <a:p>
            <a:fld id="{F1CB8912-F0BA-4AD8-8415-DA1F26BCB09F}" type="slidenum">
              <a:rPr lang="zh-CN" altLang="en-US" smtClean="0"/>
              <a:t>19</a:t>
            </a:fld>
            <a:endParaRPr lang="zh-CN" altLang="en-US"/>
          </a:p>
        </p:txBody>
      </p:sp>
    </p:spTree>
    <p:extLst>
      <p:ext uri="{BB962C8B-B14F-4D97-AF65-F5344CB8AC3E}">
        <p14:creationId xmlns:p14="http://schemas.microsoft.com/office/powerpoint/2010/main" val="30085169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www.v5ppt.com</a:t>
            </a:r>
          </a:p>
        </p:txBody>
      </p:sp>
      <p:sp>
        <p:nvSpPr>
          <p:cNvPr id="4" name="灯片编号占位符 3"/>
          <p:cNvSpPr>
            <a:spLocks noGrp="1"/>
          </p:cNvSpPr>
          <p:nvPr>
            <p:ph type="sldNum" sz="quarter" idx="5"/>
          </p:nvPr>
        </p:nvSpPr>
        <p:spPr/>
        <p:txBody>
          <a:bodyPr/>
          <a:lstStyle/>
          <a:p>
            <a:fld id="{83CAE835-467D-497C-8FC3-058BD37A641F}" type="slidenum">
              <a:rPr lang="zh-CN" altLang="en-US" smtClean="0"/>
              <a:t>2</a:t>
            </a:fld>
            <a:endParaRPr lang="zh-CN" altLang="en-US"/>
          </a:p>
        </p:txBody>
      </p:sp>
    </p:spTree>
    <p:extLst>
      <p:ext uri="{BB962C8B-B14F-4D97-AF65-F5344CB8AC3E}">
        <p14:creationId xmlns:p14="http://schemas.microsoft.com/office/powerpoint/2010/main" val="43033051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smtClean="0"/>
          </a:p>
        </p:txBody>
      </p:sp>
      <p:sp>
        <p:nvSpPr>
          <p:cNvPr id="4" name="灯片编号占位符 3"/>
          <p:cNvSpPr>
            <a:spLocks noGrp="1"/>
          </p:cNvSpPr>
          <p:nvPr>
            <p:ph type="sldNum" sz="quarter" idx="5"/>
          </p:nvPr>
        </p:nvSpPr>
        <p:spPr/>
        <p:txBody>
          <a:bodyPr/>
          <a:lstStyle/>
          <a:p>
            <a:fld id="{F1CB8912-F0BA-4AD8-8415-DA1F26BCB09F}" type="slidenum">
              <a:rPr lang="zh-CN" altLang="en-US" smtClean="0"/>
              <a:t>20</a:t>
            </a:fld>
            <a:endParaRPr lang="zh-CN" altLang="en-US"/>
          </a:p>
        </p:txBody>
      </p:sp>
    </p:spTree>
    <p:extLst>
      <p:ext uri="{BB962C8B-B14F-4D97-AF65-F5344CB8AC3E}">
        <p14:creationId xmlns:p14="http://schemas.microsoft.com/office/powerpoint/2010/main" val="10669123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smtClean="0"/>
          </a:p>
        </p:txBody>
      </p:sp>
      <p:sp>
        <p:nvSpPr>
          <p:cNvPr id="4" name="灯片编号占位符 3"/>
          <p:cNvSpPr>
            <a:spLocks noGrp="1"/>
          </p:cNvSpPr>
          <p:nvPr>
            <p:ph type="sldNum" sz="quarter" idx="5"/>
          </p:nvPr>
        </p:nvSpPr>
        <p:spPr/>
        <p:txBody>
          <a:bodyPr/>
          <a:lstStyle/>
          <a:p>
            <a:fld id="{F1CB8912-F0BA-4AD8-8415-DA1F26BCB09F}" type="slidenum">
              <a:rPr lang="zh-CN" altLang="en-US" smtClean="0"/>
              <a:t>21</a:t>
            </a:fld>
            <a:endParaRPr lang="zh-CN" altLang="en-US"/>
          </a:p>
        </p:txBody>
      </p:sp>
    </p:spTree>
    <p:extLst>
      <p:ext uri="{BB962C8B-B14F-4D97-AF65-F5344CB8AC3E}">
        <p14:creationId xmlns:p14="http://schemas.microsoft.com/office/powerpoint/2010/main" val="338129991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www.v5ppt.com</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ct val="0"/>
              </a:spcBef>
              <a:spcAft>
                <a:spcPct val="0"/>
              </a:spcAft>
              <a:buClrTx/>
              <a:buSzTx/>
              <a:buFontTx/>
              <a:buNone/>
              <a:defRPr/>
            </a:pPr>
            <a:fld id="{F8DD8F29-A9DF-42E7-B922-882FEDC887E6}" type="slidenum">
              <a:rPr kumimoji="0" lang="zh-CN" altLang="en-US" sz="1200" b="0" i="0" u="none" strike="noStrike" kern="1200" cap="none" spc="0" normalizeH="0" baseline="0" noProof="0" smtClean="0">
                <a:ln>
                  <a:noFill/>
                </a:ln>
                <a:solidFill>
                  <a:prstClr val="black"/>
                </a:solidFill>
                <a:effectLst/>
                <a:uLnTx/>
                <a:uFillTx/>
                <a:latin typeface="Calibri" charset="0"/>
                <a:ea typeface="宋体" pitchFamily="2" charset="-122"/>
                <a:cs typeface="+mn-cs"/>
              </a:rPr>
              <a:pPr marL="0" marR="0" lvl="0" indent="0" algn="r" defTabSz="914400" rtl="0" eaLnBrk="1" fontAlgn="auto" latinLnBrk="0" hangingPunct="1">
                <a:lnSpc>
                  <a:spcPct val="100000"/>
                </a:lnSpc>
                <a:spcBef>
                  <a:spcPct val="0"/>
                </a:spcBef>
                <a:spcAft>
                  <a:spcPct val="0"/>
                </a:spcAft>
                <a:buClrTx/>
                <a:buSzTx/>
                <a:buFontTx/>
                <a:buNone/>
                <a:defRPr/>
              </a:pPr>
              <a:t>22</a:t>
            </a:fld>
            <a:endParaRPr kumimoji="0" lang="zh-CN" altLang="en-US" sz="1200" b="0" i="0" u="none" strike="noStrike" kern="1200" cap="none" spc="0" normalizeH="0" baseline="0" noProof="0">
              <a:ln>
                <a:noFill/>
              </a:ln>
              <a:solidFill>
                <a:prstClr val="black"/>
              </a:solidFill>
              <a:effectLst/>
              <a:uLnTx/>
              <a:uFillTx/>
              <a:latin typeface="Calibri" charset="0"/>
              <a:ea typeface="宋体" pitchFamily="2" charset="-122"/>
              <a:cs typeface="+mn-cs"/>
            </a:endParaRPr>
          </a:p>
        </p:txBody>
      </p:sp>
    </p:spTree>
    <p:extLst>
      <p:ext uri="{BB962C8B-B14F-4D97-AF65-F5344CB8AC3E}">
        <p14:creationId xmlns:p14="http://schemas.microsoft.com/office/powerpoint/2010/main" val="39568850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项目组织内部与外部人员涉及重点关系的干系人如下：</a:t>
            </a:r>
          </a:p>
          <a:p>
            <a:r>
              <a:rPr lang="en-US" altLang="zh-CN" dirty="0" smtClean="0"/>
              <a:t>1. </a:t>
            </a:r>
            <a:r>
              <a:rPr lang="zh-CN" altLang="en-US" dirty="0" smtClean="0"/>
              <a:t>客户：是指提出项目需求的个人，杨老师和侯老师。是我们需要关注的第一对象。</a:t>
            </a:r>
          </a:p>
          <a:p>
            <a:r>
              <a:rPr lang="en-US" altLang="zh-CN" dirty="0" smtClean="0"/>
              <a:t>2. </a:t>
            </a:r>
            <a:r>
              <a:rPr lang="zh-CN" altLang="en-US" dirty="0" smtClean="0"/>
              <a:t>用户：是指使用该渔乐生活软件的组织和个人，需要分析用户的使用感受，时刻关注改进意向等。</a:t>
            </a:r>
          </a:p>
          <a:p>
            <a:r>
              <a:rPr lang="en-US" altLang="zh-CN" dirty="0" smtClean="0"/>
              <a:t>3. </a:t>
            </a:r>
            <a:r>
              <a:rPr lang="zh-CN" altLang="en-US" dirty="0" smtClean="0"/>
              <a:t>项目经理：是项目的关键人物，是小组的领导者，起重要协调作用。</a:t>
            </a:r>
          </a:p>
          <a:p>
            <a:r>
              <a:rPr lang="en-US" altLang="zh-CN" dirty="0" smtClean="0"/>
              <a:t>4. </a:t>
            </a:r>
            <a:r>
              <a:rPr lang="zh-CN" altLang="en-US" dirty="0" smtClean="0"/>
              <a:t>项目组成员：是让项目落到实处分担项目任务的人员，项目成败的关键。</a:t>
            </a:r>
          </a:p>
          <a:p>
            <a:r>
              <a:rPr lang="en-US" altLang="zh-CN" dirty="0" smtClean="0"/>
              <a:t>5. </a:t>
            </a:r>
            <a:r>
              <a:rPr lang="zh-CN" altLang="en-US" dirty="0" smtClean="0"/>
              <a:t>主要项目发起人：对项目产生积极或消极的影响的人。</a:t>
            </a:r>
          </a:p>
          <a:p>
            <a:endParaRPr lang="zh-CN" altLang="en-US" dirty="0" smtClean="0"/>
          </a:p>
        </p:txBody>
      </p:sp>
      <p:sp>
        <p:nvSpPr>
          <p:cNvPr id="4" name="灯片编号占位符 3"/>
          <p:cNvSpPr>
            <a:spLocks noGrp="1"/>
          </p:cNvSpPr>
          <p:nvPr>
            <p:ph type="sldNum" sz="quarter" idx="5"/>
          </p:nvPr>
        </p:nvSpPr>
        <p:spPr/>
        <p:txBody>
          <a:bodyPr/>
          <a:lstStyle/>
          <a:p>
            <a:fld id="{F1CB8912-F0BA-4AD8-8415-DA1F26BCB09F}" type="slidenum">
              <a:rPr lang="zh-CN" altLang="en-US" smtClean="0"/>
              <a:t>23</a:t>
            </a:fld>
            <a:endParaRPr lang="zh-CN" altLang="en-US"/>
          </a:p>
        </p:txBody>
      </p:sp>
    </p:spTree>
    <p:extLst>
      <p:ext uri="{BB962C8B-B14F-4D97-AF65-F5344CB8AC3E}">
        <p14:creationId xmlns:p14="http://schemas.microsoft.com/office/powerpoint/2010/main" val="58794878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项目干系人管理包括用于开展下列工作的各个过程：识别能够影响项目或者受项目影响的全部人员、群体或组织，分析干系人对项目的期望和影响，制定合适的管理策略来有效调动干系人参与项目决策和执行。干系人管理还关注与干系人的持续沟通，以便于了解干系人的需要和期望，解决实际发生的问题，管理利益冲突，促进干系人合理参与项目决策和活动。应该把干系人满意度作为一个关键的项目目标来进行管理。</a:t>
            </a:r>
          </a:p>
        </p:txBody>
      </p:sp>
      <p:sp>
        <p:nvSpPr>
          <p:cNvPr id="4" name="灯片编号占位符 3"/>
          <p:cNvSpPr>
            <a:spLocks noGrp="1"/>
          </p:cNvSpPr>
          <p:nvPr>
            <p:ph type="sldNum" sz="quarter" idx="5"/>
          </p:nvPr>
        </p:nvSpPr>
        <p:spPr/>
        <p:txBody>
          <a:bodyPr/>
          <a:lstStyle/>
          <a:p>
            <a:fld id="{F1CB8912-F0BA-4AD8-8415-DA1F26BCB09F}" type="slidenum">
              <a:rPr lang="zh-CN" altLang="en-US" smtClean="0"/>
              <a:t>24</a:t>
            </a:fld>
            <a:endParaRPr lang="zh-CN" altLang="en-US"/>
          </a:p>
        </p:txBody>
      </p:sp>
    </p:spTree>
    <p:extLst>
      <p:ext uri="{BB962C8B-B14F-4D97-AF65-F5344CB8AC3E}">
        <p14:creationId xmlns:p14="http://schemas.microsoft.com/office/powerpoint/2010/main" val="134621387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识别干系人是识别能影响项目决策、活动或结果的个人、群体或组织，以及被项目决策、活动或结果所影响的个人、群体或组织，并分析和记录他们的相关信息的过程。识别干系人帮助项目经理建立对各个干系人或干系人群体的适度关注。</a:t>
            </a:r>
          </a:p>
          <a:p>
            <a:endParaRPr lang="zh-CN" altLang="en-US" dirty="0" smtClean="0"/>
          </a:p>
        </p:txBody>
      </p:sp>
      <p:sp>
        <p:nvSpPr>
          <p:cNvPr id="4" name="灯片编号占位符 3"/>
          <p:cNvSpPr>
            <a:spLocks noGrp="1"/>
          </p:cNvSpPr>
          <p:nvPr>
            <p:ph type="sldNum" sz="quarter" idx="5"/>
          </p:nvPr>
        </p:nvSpPr>
        <p:spPr/>
        <p:txBody>
          <a:bodyPr/>
          <a:lstStyle/>
          <a:p>
            <a:fld id="{F1CB8912-F0BA-4AD8-8415-DA1F26BCB09F}" type="slidenum">
              <a:rPr lang="zh-CN" altLang="en-US" smtClean="0"/>
              <a:t>25</a:t>
            </a:fld>
            <a:endParaRPr lang="zh-CN" altLang="en-US"/>
          </a:p>
        </p:txBody>
      </p:sp>
    </p:spTree>
    <p:extLst>
      <p:ext uri="{BB962C8B-B14F-4D97-AF65-F5344CB8AC3E}">
        <p14:creationId xmlns:p14="http://schemas.microsoft.com/office/powerpoint/2010/main" val="122804582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www.v5ppt.com</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ct val="0"/>
              </a:spcBef>
              <a:spcAft>
                <a:spcPct val="0"/>
              </a:spcAft>
              <a:buClrTx/>
              <a:buSzTx/>
              <a:buFontTx/>
              <a:buNone/>
              <a:defRPr/>
            </a:pPr>
            <a:fld id="{F8DD8F29-A9DF-42E7-B922-882FEDC887E6}" type="slidenum">
              <a:rPr kumimoji="0" lang="zh-CN" altLang="en-US" sz="1200" b="0" i="0" u="none" strike="noStrike" kern="1200" cap="none" spc="0" normalizeH="0" baseline="0" noProof="0" smtClean="0">
                <a:ln>
                  <a:noFill/>
                </a:ln>
                <a:solidFill>
                  <a:prstClr val="black"/>
                </a:solidFill>
                <a:effectLst/>
                <a:uLnTx/>
                <a:uFillTx/>
                <a:latin typeface="Calibri" charset="0"/>
                <a:ea typeface="宋体" pitchFamily="2" charset="-122"/>
                <a:cs typeface="+mn-cs"/>
              </a:rPr>
              <a:pPr marL="0" marR="0" lvl="0" indent="0" algn="r" defTabSz="914400" rtl="0" eaLnBrk="1" fontAlgn="auto" latinLnBrk="0" hangingPunct="1">
                <a:lnSpc>
                  <a:spcPct val="100000"/>
                </a:lnSpc>
                <a:spcBef>
                  <a:spcPct val="0"/>
                </a:spcBef>
                <a:spcAft>
                  <a:spcPct val="0"/>
                </a:spcAft>
                <a:buClrTx/>
                <a:buSzTx/>
                <a:buFontTx/>
                <a:buNone/>
                <a:defRPr/>
              </a:pPr>
              <a:t>26</a:t>
            </a:fld>
            <a:endParaRPr kumimoji="0" lang="zh-CN" altLang="en-US" sz="1200" b="0" i="0" u="none" strike="noStrike" kern="1200" cap="none" spc="0" normalizeH="0" baseline="0" noProof="0">
              <a:ln>
                <a:noFill/>
              </a:ln>
              <a:solidFill>
                <a:prstClr val="black"/>
              </a:solidFill>
              <a:effectLst/>
              <a:uLnTx/>
              <a:uFillTx/>
              <a:latin typeface="Calibri" charset="0"/>
              <a:ea typeface="宋体" pitchFamily="2" charset="-122"/>
              <a:cs typeface="+mn-cs"/>
            </a:endParaRPr>
          </a:p>
        </p:txBody>
      </p:sp>
    </p:spTree>
    <p:extLst>
      <p:ext uri="{BB962C8B-B14F-4D97-AF65-F5344CB8AC3E}">
        <p14:creationId xmlns:p14="http://schemas.microsoft.com/office/powerpoint/2010/main" val="291006385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smtClean="0"/>
          </a:p>
        </p:txBody>
      </p:sp>
      <p:sp>
        <p:nvSpPr>
          <p:cNvPr id="4" name="灯片编号占位符 3"/>
          <p:cNvSpPr>
            <a:spLocks noGrp="1"/>
          </p:cNvSpPr>
          <p:nvPr>
            <p:ph type="sldNum" sz="quarter" idx="5"/>
          </p:nvPr>
        </p:nvSpPr>
        <p:spPr/>
        <p:txBody>
          <a:bodyPr/>
          <a:lstStyle/>
          <a:p>
            <a:fld id="{F1CB8912-F0BA-4AD8-8415-DA1F26BCB09F}" type="slidenum">
              <a:rPr lang="zh-CN" altLang="en-US" smtClean="0"/>
              <a:t>27</a:t>
            </a:fld>
            <a:endParaRPr lang="zh-CN" altLang="en-US"/>
          </a:p>
        </p:txBody>
      </p:sp>
    </p:spTree>
    <p:extLst>
      <p:ext uri="{BB962C8B-B14F-4D97-AF65-F5344CB8AC3E}">
        <p14:creationId xmlns:p14="http://schemas.microsoft.com/office/powerpoint/2010/main" val="272398744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smtClean="0"/>
          </a:p>
        </p:txBody>
      </p:sp>
      <p:sp>
        <p:nvSpPr>
          <p:cNvPr id="4" name="灯片编号占位符 3"/>
          <p:cNvSpPr>
            <a:spLocks noGrp="1"/>
          </p:cNvSpPr>
          <p:nvPr>
            <p:ph type="sldNum" sz="quarter" idx="5"/>
          </p:nvPr>
        </p:nvSpPr>
        <p:spPr/>
        <p:txBody>
          <a:bodyPr/>
          <a:lstStyle/>
          <a:p>
            <a:fld id="{F1CB8912-F0BA-4AD8-8415-DA1F26BCB09F}" type="slidenum">
              <a:rPr lang="zh-CN" altLang="en-US" smtClean="0"/>
              <a:t>28</a:t>
            </a:fld>
            <a:endParaRPr lang="zh-CN" altLang="en-US"/>
          </a:p>
        </p:txBody>
      </p:sp>
    </p:spTree>
    <p:extLst>
      <p:ext uri="{BB962C8B-B14F-4D97-AF65-F5344CB8AC3E}">
        <p14:creationId xmlns:p14="http://schemas.microsoft.com/office/powerpoint/2010/main" val="63002981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www.v5ppt.com</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ct val="0"/>
              </a:spcBef>
              <a:spcAft>
                <a:spcPct val="0"/>
              </a:spcAft>
              <a:buClrTx/>
              <a:buSzTx/>
              <a:buFontTx/>
              <a:buNone/>
              <a:defRPr/>
            </a:pPr>
            <a:fld id="{F8DD8F29-A9DF-42E7-B922-882FEDC887E6}" type="slidenum">
              <a:rPr kumimoji="0" lang="zh-CN" altLang="en-US" sz="1200" b="0" i="0" u="none" strike="noStrike" kern="1200" cap="none" spc="0" normalizeH="0" baseline="0" noProof="0" smtClean="0">
                <a:ln>
                  <a:noFill/>
                </a:ln>
                <a:solidFill>
                  <a:prstClr val="black"/>
                </a:solidFill>
                <a:effectLst/>
                <a:uLnTx/>
                <a:uFillTx/>
                <a:latin typeface="Calibri" charset="0"/>
                <a:ea typeface="宋体" pitchFamily="2" charset="-122"/>
                <a:cs typeface="+mn-cs"/>
              </a:rPr>
              <a:pPr marL="0" marR="0" lvl="0" indent="0" algn="r" defTabSz="914400" rtl="0" eaLnBrk="1" fontAlgn="auto" latinLnBrk="0" hangingPunct="1">
                <a:lnSpc>
                  <a:spcPct val="100000"/>
                </a:lnSpc>
                <a:spcBef>
                  <a:spcPct val="0"/>
                </a:spcBef>
                <a:spcAft>
                  <a:spcPct val="0"/>
                </a:spcAft>
                <a:buClrTx/>
                <a:buSzTx/>
                <a:buFontTx/>
                <a:buNone/>
                <a:defRPr/>
              </a:pPr>
              <a:t>29</a:t>
            </a:fld>
            <a:endParaRPr kumimoji="0" lang="zh-CN" altLang="en-US" sz="1200" b="0" i="0" u="none" strike="noStrike" kern="1200" cap="none" spc="0" normalizeH="0" baseline="0" noProof="0">
              <a:ln>
                <a:noFill/>
              </a:ln>
              <a:solidFill>
                <a:prstClr val="black"/>
              </a:solidFill>
              <a:effectLst/>
              <a:uLnTx/>
              <a:uFillTx/>
              <a:latin typeface="Calibri" charset="0"/>
              <a:ea typeface="宋体" pitchFamily="2" charset="-122"/>
              <a:cs typeface="+mn-cs"/>
            </a:endParaRPr>
          </a:p>
        </p:txBody>
      </p:sp>
    </p:spTree>
    <p:extLst>
      <p:ext uri="{BB962C8B-B14F-4D97-AF65-F5344CB8AC3E}">
        <p14:creationId xmlns:p14="http://schemas.microsoft.com/office/powerpoint/2010/main" val="10882195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www.v5ppt.com</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ct val="0"/>
              </a:spcBef>
              <a:spcAft>
                <a:spcPct val="0"/>
              </a:spcAft>
              <a:buClrTx/>
              <a:buSzTx/>
              <a:buFontTx/>
              <a:buNone/>
              <a:defRPr/>
            </a:pPr>
            <a:fld id="{F8DD8F29-A9DF-42E7-B922-882FEDC887E6}" type="slidenum">
              <a:rPr kumimoji="0" lang="zh-CN" altLang="en-US" sz="1200" b="0" i="0" u="none" strike="noStrike" kern="1200" cap="none" spc="0" normalizeH="0" baseline="0" noProof="0" smtClean="0">
                <a:ln>
                  <a:noFill/>
                </a:ln>
                <a:solidFill>
                  <a:prstClr val="black"/>
                </a:solidFill>
                <a:effectLst/>
                <a:uLnTx/>
                <a:uFillTx/>
                <a:latin typeface="Calibri" charset="0"/>
                <a:ea typeface="宋体" pitchFamily="2" charset="-122"/>
                <a:cs typeface="+mn-cs"/>
              </a:rPr>
              <a:pPr marL="0" marR="0" lvl="0" indent="0" algn="r" defTabSz="914400" rtl="0" eaLnBrk="1" fontAlgn="auto" latinLnBrk="0" hangingPunct="1">
                <a:lnSpc>
                  <a:spcPct val="100000"/>
                </a:lnSpc>
                <a:spcBef>
                  <a:spcPct val="0"/>
                </a:spcBef>
                <a:spcAft>
                  <a:spcPct val="0"/>
                </a:spcAft>
                <a:buClrTx/>
                <a:buSzTx/>
                <a:buFontTx/>
                <a:buNone/>
                <a:defRPr/>
              </a:pPr>
              <a:t>3</a:t>
            </a:fld>
            <a:endParaRPr kumimoji="0" lang="zh-CN" altLang="en-US" sz="1200" b="0" i="0" u="none" strike="noStrike" kern="1200" cap="none" spc="0" normalizeH="0" baseline="0" noProof="0">
              <a:ln>
                <a:noFill/>
              </a:ln>
              <a:solidFill>
                <a:prstClr val="black"/>
              </a:solidFill>
              <a:effectLst/>
              <a:uLnTx/>
              <a:uFillTx/>
              <a:latin typeface="Calibri" charset="0"/>
              <a:ea typeface="宋体" pitchFamily="2" charset="-122"/>
              <a:cs typeface="+mn-cs"/>
            </a:endParaRPr>
          </a:p>
        </p:txBody>
      </p:sp>
    </p:spTree>
    <p:extLst>
      <p:ext uri="{BB962C8B-B14F-4D97-AF65-F5344CB8AC3E}">
        <p14:creationId xmlns:p14="http://schemas.microsoft.com/office/powerpoint/2010/main" val="54175228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smtClean="0"/>
          </a:p>
        </p:txBody>
      </p:sp>
      <p:sp>
        <p:nvSpPr>
          <p:cNvPr id="4" name="灯片编号占位符 3"/>
          <p:cNvSpPr>
            <a:spLocks noGrp="1"/>
          </p:cNvSpPr>
          <p:nvPr>
            <p:ph type="sldNum" sz="quarter" idx="5"/>
          </p:nvPr>
        </p:nvSpPr>
        <p:spPr/>
        <p:txBody>
          <a:bodyPr/>
          <a:lstStyle/>
          <a:p>
            <a:fld id="{F1CB8912-F0BA-4AD8-8415-DA1F26BCB09F}" type="slidenum">
              <a:rPr lang="zh-CN" altLang="en-US" smtClean="0"/>
              <a:t>30</a:t>
            </a:fld>
            <a:endParaRPr lang="zh-CN" altLang="en-US"/>
          </a:p>
        </p:txBody>
      </p:sp>
    </p:spTree>
    <p:extLst>
      <p:ext uri="{BB962C8B-B14F-4D97-AF65-F5344CB8AC3E}">
        <p14:creationId xmlns:p14="http://schemas.microsoft.com/office/powerpoint/2010/main" val="78361616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smtClean="0"/>
          </a:p>
        </p:txBody>
      </p:sp>
      <p:sp>
        <p:nvSpPr>
          <p:cNvPr id="4" name="灯片编号占位符 3"/>
          <p:cNvSpPr>
            <a:spLocks noGrp="1"/>
          </p:cNvSpPr>
          <p:nvPr>
            <p:ph type="sldNum" sz="quarter" idx="5"/>
          </p:nvPr>
        </p:nvSpPr>
        <p:spPr/>
        <p:txBody>
          <a:bodyPr/>
          <a:lstStyle/>
          <a:p>
            <a:fld id="{F1CB8912-F0BA-4AD8-8415-DA1F26BCB09F}" type="slidenum">
              <a:rPr lang="zh-CN" altLang="en-US" smtClean="0"/>
              <a:t>31</a:t>
            </a:fld>
            <a:endParaRPr lang="zh-CN" altLang="en-US"/>
          </a:p>
        </p:txBody>
      </p:sp>
    </p:spTree>
    <p:extLst>
      <p:ext uri="{BB962C8B-B14F-4D97-AF65-F5344CB8AC3E}">
        <p14:creationId xmlns:p14="http://schemas.microsoft.com/office/powerpoint/2010/main" val="96634909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smtClean="0"/>
          </a:p>
        </p:txBody>
      </p:sp>
      <p:sp>
        <p:nvSpPr>
          <p:cNvPr id="4" name="灯片编号占位符 3"/>
          <p:cNvSpPr>
            <a:spLocks noGrp="1"/>
          </p:cNvSpPr>
          <p:nvPr>
            <p:ph type="sldNum" sz="quarter" idx="5"/>
          </p:nvPr>
        </p:nvSpPr>
        <p:spPr/>
        <p:txBody>
          <a:bodyPr/>
          <a:lstStyle/>
          <a:p>
            <a:fld id="{F1CB8912-F0BA-4AD8-8415-DA1F26BCB09F}" type="slidenum">
              <a:rPr lang="zh-CN" altLang="en-US" smtClean="0"/>
              <a:t>32</a:t>
            </a:fld>
            <a:endParaRPr lang="zh-CN" altLang="en-US"/>
          </a:p>
        </p:txBody>
      </p:sp>
    </p:spTree>
    <p:extLst>
      <p:ext uri="{BB962C8B-B14F-4D97-AF65-F5344CB8AC3E}">
        <p14:creationId xmlns:p14="http://schemas.microsoft.com/office/powerpoint/2010/main" val="403416275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www.v5ppt.com</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ct val="0"/>
              </a:spcBef>
              <a:spcAft>
                <a:spcPct val="0"/>
              </a:spcAft>
              <a:buClrTx/>
              <a:buSzTx/>
              <a:buFontTx/>
              <a:buNone/>
              <a:defRPr/>
            </a:pPr>
            <a:fld id="{F8DD8F29-A9DF-42E7-B922-882FEDC887E6}" type="slidenum">
              <a:rPr kumimoji="0" lang="zh-CN" altLang="en-US" sz="1200" b="0" i="0" u="none" strike="noStrike" kern="1200" cap="none" spc="0" normalizeH="0" baseline="0" noProof="0" smtClean="0">
                <a:ln>
                  <a:noFill/>
                </a:ln>
                <a:solidFill>
                  <a:prstClr val="black"/>
                </a:solidFill>
                <a:effectLst/>
                <a:uLnTx/>
                <a:uFillTx/>
                <a:latin typeface="Calibri" charset="0"/>
                <a:ea typeface="宋体" pitchFamily="2" charset="-122"/>
                <a:cs typeface="+mn-cs"/>
              </a:rPr>
              <a:pPr marL="0" marR="0" lvl="0" indent="0" algn="r" defTabSz="914400" rtl="0" eaLnBrk="1" fontAlgn="auto" latinLnBrk="0" hangingPunct="1">
                <a:lnSpc>
                  <a:spcPct val="100000"/>
                </a:lnSpc>
                <a:spcBef>
                  <a:spcPct val="0"/>
                </a:spcBef>
                <a:spcAft>
                  <a:spcPct val="0"/>
                </a:spcAft>
                <a:buClrTx/>
                <a:buSzTx/>
                <a:buFontTx/>
                <a:buNone/>
                <a:defRPr/>
              </a:pPr>
              <a:t>33</a:t>
            </a:fld>
            <a:endParaRPr kumimoji="0" lang="zh-CN" altLang="en-US" sz="1200" b="0" i="0" u="none" strike="noStrike" kern="1200" cap="none" spc="0" normalizeH="0" baseline="0" noProof="0">
              <a:ln>
                <a:noFill/>
              </a:ln>
              <a:solidFill>
                <a:prstClr val="black"/>
              </a:solidFill>
              <a:effectLst/>
              <a:uLnTx/>
              <a:uFillTx/>
              <a:latin typeface="Calibri" charset="0"/>
              <a:ea typeface="宋体" pitchFamily="2" charset="-122"/>
              <a:cs typeface="+mn-cs"/>
            </a:endParaRPr>
          </a:p>
        </p:txBody>
      </p:sp>
    </p:spTree>
    <p:extLst>
      <p:ext uri="{BB962C8B-B14F-4D97-AF65-F5344CB8AC3E}">
        <p14:creationId xmlns:p14="http://schemas.microsoft.com/office/powerpoint/2010/main" val="281381909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smtClean="0"/>
          </a:p>
        </p:txBody>
      </p:sp>
      <p:sp>
        <p:nvSpPr>
          <p:cNvPr id="4" name="灯片编号占位符 3"/>
          <p:cNvSpPr>
            <a:spLocks noGrp="1"/>
          </p:cNvSpPr>
          <p:nvPr>
            <p:ph type="sldNum" sz="quarter" idx="5"/>
          </p:nvPr>
        </p:nvSpPr>
        <p:spPr/>
        <p:txBody>
          <a:bodyPr/>
          <a:lstStyle/>
          <a:p>
            <a:fld id="{F1CB8912-F0BA-4AD8-8415-DA1F26BCB09F}" type="slidenum">
              <a:rPr lang="zh-CN" altLang="en-US" smtClean="0"/>
              <a:t>34</a:t>
            </a:fld>
            <a:endParaRPr lang="zh-CN" altLang="en-US"/>
          </a:p>
        </p:txBody>
      </p:sp>
    </p:spTree>
    <p:extLst>
      <p:ext uri="{BB962C8B-B14F-4D97-AF65-F5344CB8AC3E}">
        <p14:creationId xmlns:p14="http://schemas.microsoft.com/office/powerpoint/2010/main" val="250581042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smtClean="0"/>
          </a:p>
        </p:txBody>
      </p:sp>
      <p:sp>
        <p:nvSpPr>
          <p:cNvPr id="4" name="灯片编号占位符 3"/>
          <p:cNvSpPr>
            <a:spLocks noGrp="1"/>
          </p:cNvSpPr>
          <p:nvPr>
            <p:ph type="sldNum" sz="quarter" idx="5"/>
          </p:nvPr>
        </p:nvSpPr>
        <p:spPr/>
        <p:txBody>
          <a:bodyPr/>
          <a:lstStyle/>
          <a:p>
            <a:fld id="{F1CB8912-F0BA-4AD8-8415-DA1F26BCB09F}" type="slidenum">
              <a:rPr lang="zh-CN" altLang="en-US" smtClean="0"/>
              <a:t>35</a:t>
            </a:fld>
            <a:endParaRPr lang="zh-CN" altLang="en-US"/>
          </a:p>
        </p:txBody>
      </p:sp>
    </p:spTree>
    <p:extLst>
      <p:ext uri="{BB962C8B-B14F-4D97-AF65-F5344CB8AC3E}">
        <p14:creationId xmlns:p14="http://schemas.microsoft.com/office/powerpoint/2010/main" val="364512628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smtClean="0"/>
          </a:p>
        </p:txBody>
      </p:sp>
      <p:sp>
        <p:nvSpPr>
          <p:cNvPr id="4" name="灯片编号占位符 3"/>
          <p:cNvSpPr>
            <a:spLocks noGrp="1"/>
          </p:cNvSpPr>
          <p:nvPr>
            <p:ph type="sldNum" sz="quarter" idx="5"/>
          </p:nvPr>
        </p:nvSpPr>
        <p:spPr/>
        <p:txBody>
          <a:bodyPr/>
          <a:lstStyle/>
          <a:p>
            <a:fld id="{F1CB8912-F0BA-4AD8-8415-DA1F26BCB09F}" type="slidenum">
              <a:rPr lang="zh-CN" altLang="en-US" smtClean="0"/>
              <a:t>36</a:t>
            </a:fld>
            <a:endParaRPr lang="zh-CN" altLang="en-US"/>
          </a:p>
        </p:txBody>
      </p:sp>
    </p:spTree>
    <p:extLst>
      <p:ext uri="{BB962C8B-B14F-4D97-AF65-F5344CB8AC3E}">
        <p14:creationId xmlns:p14="http://schemas.microsoft.com/office/powerpoint/2010/main" val="330602695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smtClean="0"/>
          </a:p>
        </p:txBody>
      </p:sp>
      <p:sp>
        <p:nvSpPr>
          <p:cNvPr id="4" name="灯片编号占位符 3"/>
          <p:cNvSpPr>
            <a:spLocks noGrp="1"/>
          </p:cNvSpPr>
          <p:nvPr>
            <p:ph type="sldNum" sz="quarter" idx="5"/>
          </p:nvPr>
        </p:nvSpPr>
        <p:spPr/>
        <p:txBody>
          <a:bodyPr/>
          <a:lstStyle/>
          <a:p>
            <a:fld id="{F1CB8912-F0BA-4AD8-8415-DA1F26BCB09F}" type="slidenum">
              <a:rPr lang="zh-CN" altLang="en-US" smtClean="0"/>
              <a:t>37</a:t>
            </a:fld>
            <a:endParaRPr lang="zh-CN" altLang="en-US"/>
          </a:p>
        </p:txBody>
      </p:sp>
    </p:spTree>
    <p:extLst>
      <p:ext uri="{BB962C8B-B14F-4D97-AF65-F5344CB8AC3E}">
        <p14:creationId xmlns:p14="http://schemas.microsoft.com/office/powerpoint/2010/main" val="75781420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smtClean="0"/>
          </a:p>
        </p:txBody>
      </p:sp>
      <p:sp>
        <p:nvSpPr>
          <p:cNvPr id="4" name="灯片编号占位符 3"/>
          <p:cNvSpPr>
            <a:spLocks noGrp="1"/>
          </p:cNvSpPr>
          <p:nvPr>
            <p:ph type="sldNum" sz="quarter" idx="5"/>
          </p:nvPr>
        </p:nvSpPr>
        <p:spPr/>
        <p:txBody>
          <a:bodyPr/>
          <a:lstStyle/>
          <a:p>
            <a:fld id="{F1CB8912-F0BA-4AD8-8415-DA1F26BCB09F}" type="slidenum">
              <a:rPr lang="zh-CN" altLang="en-US" smtClean="0"/>
              <a:t>38</a:t>
            </a:fld>
            <a:endParaRPr lang="zh-CN" altLang="en-US"/>
          </a:p>
        </p:txBody>
      </p:sp>
    </p:spTree>
    <p:extLst>
      <p:ext uri="{BB962C8B-B14F-4D97-AF65-F5344CB8AC3E}">
        <p14:creationId xmlns:p14="http://schemas.microsoft.com/office/powerpoint/2010/main" val="150125666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www.v5ppt.com</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ct val="0"/>
              </a:spcBef>
              <a:spcAft>
                <a:spcPct val="0"/>
              </a:spcAft>
              <a:buClrTx/>
              <a:buSzTx/>
              <a:buFontTx/>
              <a:buNone/>
              <a:defRPr/>
            </a:pPr>
            <a:fld id="{F8DD8F29-A9DF-42E7-B922-882FEDC887E6}" type="slidenum">
              <a:rPr kumimoji="0" lang="zh-CN" altLang="en-US" sz="1200" b="0" i="0" u="none" strike="noStrike" kern="1200" cap="none" spc="0" normalizeH="0" baseline="0" noProof="0" smtClean="0">
                <a:ln>
                  <a:noFill/>
                </a:ln>
                <a:solidFill>
                  <a:prstClr val="black"/>
                </a:solidFill>
                <a:effectLst/>
                <a:uLnTx/>
                <a:uFillTx/>
                <a:latin typeface="Calibri" charset="0"/>
                <a:ea typeface="宋体" pitchFamily="2" charset="-122"/>
                <a:cs typeface="+mn-cs"/>
              </a:rPr>
              <a:pPr marL="0" marR="0" lvl="0" indent="0" algn="r" defTabSz="914400" rtl="0" eaLnBrk="1" fontAlgn="auto" latinLnBrk="0" hangingPunct="1">
                <a:lnSpc>
                  <a:spcPct val="100000"/>
                </a:lnSpc>
                <a:spcBef>
                  <a:spcPct val="0"/>
                </a:spcBef>
                <a:spcAft>
                  <a:spcPct val="0"/>
                </a:spcAft>
                <a:buClrTx/>
                <a:buSzTx/>
                <a:buFontTx/>
                <a:buNone/>
                <a:defRPr/>
              </a:pPr>
              <a:t>39</a:t>
            </a:fld>
            <a:endParaRPr kumimoji="0" lang="zh-CN" altLang="en-US" sz="1200" b="0" i="0" u="none" strike="noStrike" kern="1200" cap="none" spc="0" normalizeH="0" baseline="0" noProof="0">
              <a:ln>
                <a:noFill/>
              </a:ln>
              <a:solidFill>
                <a:prstClr val="black"/>
              </a:solidFill>
              <a:effectLst/>
              <a:uLnTx/>
              <a:uFillTx/>
              <a:latin typeface="Calibri" charset="0"/>
              <a:ea typeface="宋体" pitchFamily="2" charset="-122"/>
              <a:cs typeface="+mn-cs"/>
            </a:endParaRPr>
          </a:p>
        </p:txBody>
      </p:sp>
    </p:spTree>
    <p:extLst>
      <p:ext uri="{BB962C8B-B14F-4D97-AF65-F5344CB8AC3E}">
        <p14:creationId xmlns:p14="http://schemas.microsoft.com/office/powerpoint/2010/main" val="41865507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垂钓最早可追溯到古代先民的生产活动，其后经过历史更迭、生活方式的变革， 逐渐成为一项陶冶情操、修身养性的活动，历数千年不衰为人所爱。现代钓鱼运动发展出不同的钓法，方式可动可静，消费有高有低。钓鱼运动以其“寄情山水之 间，与鱼斗智斗勇”的独特魅力，已经成为欧美地区最受欢迎的户外运动， 而在国内也成为最有发展潜力的运动项目。现实生活中，钓友不会长期在同一个点钓鱼，在互联网技术发达的现在，有许多钓友希望能有一款能分享优质钓点和钓友社交的软件，渔乐生活软件应运而生。</a:t>
            </a:r>
            <a:endParaRPr lang="zh-CN" altLang="en-US" dirty="0"/>
          </a:p>
        </p:txBody>
      </p:sp>
      <p:sp>
        <p:nvSpPr>
          <p:cNvPr id="4" name="灯片编号占位符 3"/>
          <p:cNvSpPr>
            <a:spLocks noGrp="1"/>
          </p:cNvSpPr>
          <p:nvPr>
            <p:ph type="sldNum" sz="quarter" idx="5"/>
          </p:nvPr>
        </p:nvSpPr>
        <p:spPr/>
        <p:txBody>
          <a:bodyPr/>
          <a:lstStyle/>
          <a:p>
            <a:fld id="{F1CB8912-F0BA-4AD8-8415-DA1F26BCB09F}" type="slidenum">
              <a:rPr lang="zh-CN" altLang="en-US" smtClean="0"/>
              <a:t>4</a:t>
            </a:fld>
            <a:endParaRPr lang="zh-CN" altLang="en-US"/>
          </a:p>
        </p:txBody>
      </p:sp>
    </p:spTree>
    <p:extLst>
      <p:ext uri="{BB962C8B-B14F-4D97-AF65-F5344CB8AC3E}">
        <p14:creationId xmlns:p14="http://schemas.microsoft.com/office/powerpoint/2010/main" val="112743771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smtClean="0"/>
          </a:p>
        </p:txBody>
      </p:sp>
      <p:sp>
        <p:nvSpPr>
          <p:cNvPr id="4" name="灯片编号占位符 3"/>
          <p:cNvSpPr>
            <a:spLocks noGrp="1"/>
          </p:cNvSpPr>
          <p:nvPr>
            <p:ph type="sldNum" sz="quarter" idx="5"/>
          </p:nvPr>
        </p:nvSpPr>
        <p:spPr/>
        <p:txBody>
          <a:bodyPr/>
          <a:lstStyle/>
          <a:p>
            <a:fld id="{F1CB8912-F0BA-4AD8-8415-DA1F26BCB09F}" type="slidenum">
              <a:rPr lang="zh-CN" altLang="en-US" smtClean="0"/>
              <a:t>40</a:t>
            </a:fld>
            <a:endParaRPr lang="zh-CN" altLang="en-US"/>
          </a:p>
        </p:txBody>
      </p:sp>
    </p:spTree>
    <p:extLst>
      <p:ext uri="{BB962C8B-B14F-4D97-AF65-F5344CB8AC3E}">
        <p14:creationId xmlns:p14="http://schemas.microsoft.com/office/powerpoint/2010/main" val="296106000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smtClean="0"/>
          </a:p>
        </p:txBody>
      </p:sp>
      <p:sp>
        <p:nvSpPr>
          <p:cNvPr id="4" name="灯片编号占位符 3"/>
          <p:cNvSpPr>
            <a:spLocks noGrp="1"/>
          </p:cNvSpPr>
          <p:nvPr>
            <p:ph type="sldNum" sz="quarter" idx="5"/>
          </p:nvPr>
        </p:nvSpPr>
        <p:spPr/>
        <p:txBody>
          <a:bodyPr/>
          <a:lstStyle/>
          <a:p>
            <a:fld id="{F1CB8912-F0BA-4AD8-8415-DA1F26BCB09F}" type="slidenum">
              <a:rPr lang="zh-CN" altLang="en-US" smtClean="0"/>
              <a:t>41</a:t>
            </a:fld>
            <a:endParaRPr lang="zh-CN" altLang="en-US"/>
          </a:p>
        </p:txBody>
      </p:sp>
    </p:spTree>
    <p:extLst>
      <p:ext uri="{BB962C8B-B14F-4D97-AF65-F5344CB8AC3E}">
        <p14:creationId xmlns:p14="http://schemas.microsoft.com/office/powerpoint/2010/main" val="207823056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www.v5ppt.com</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ct val="0"/>
              </a:spcBef>
              <a:spcAft>
                <a:spcPct val="0"/>
              </a:spcAft>
              <a:buClrTx/>
              <a:buSzTx/>
              <a:buFontTx/>
              <a:buNone/>
              <a:defRPr/>
            </a:pPr>
            <a:fld id="{F8DD8F29-A9DF-42E7-B922-882FEDC887E6}" type="slidenum">
              <a:rPr kumimoji="0" lang="zh-CN" altLang="en-US" sz="1200" b="0" i="0" u="none" strike="noStrike" kern="1200" cap="none" spc="0" normalizeH="0" baseline="0" noProof="0" smtClean="0">
                <a:ln>
                  <a:noFill/>
                </a:ln>
                <a:solidFill>
                  <a:prstClr val="black"/>
                </a:solidFill>
                <a:effectLst/>
                <a:uLnTx/>
                <a:uFillTx/>
                <a:latin typeface="Calibri" charset="0"/>
                <a:ea typeface="宋体" pitchFamily="2" charset="-122"/>
                <a:cs typeface="+mn-cs"/>
              </a:rPr>
              <a:pPr marL="0" marR="0" lvl="0" indent="0" algn="r" defTabSz="914400" rtl="0" eaLnBrk="1" fontAlgn="auto" latinLnBrk="0" hangingPunct="1">
                <a:lnSpc>
                  <a:spcPct val="100000"/>
                </a:lnSpc>
                <a:spcBef>
                  <a:spcPct val="0"/>
                </a:spcBef>
                <a:spcAft>
                  <a:spcPct val="0"/>
                </a:spcAft>
                <a:buClrTx/>
                <a:buSzTx/>
                <a:buFontTx/>
                <a:buNone/>
                <a:defRPr/>
              </a:pPr>
              <a:t>42</a:t>
            </a:fld>
            <a:endParaRPr kumimoji="0" lang="zh-CN" altLang="en-US" sz="1200" b="0" i="0" u="none" strike="noStrike" kern="1200" cap="none" spc="0" normalizeH="0" baseline="0" noProof="0">
              <a:ln>
                <a:noFill/>
              </a:ln>
              <a:solidFill>
                <a:prstClr val="black"/>
              </a:solidFill>
              <a:effectLst/>
              <a:uLnTx/>
              <a:uFillTx/>
              <a:latin typeface="Calibri" charset="0"/>
              <a:ea typeface="宋体" pitchFamily="2" charset="-122"/>
              <a:cs typeface="+mn-cs"/>
            </a:endParaRPr>
          </a:p>
        </p:txBody>
      </p:sp>
    </p:spTree>
    <p:extLst>
      <p:ext uri="{BB962C8B-B14F-4D97-AF65-F5344CB8AC3E}">
        <p14:creationId xmlns:p14="http://schemas.microsoft.com/office/powerpoint/2010/main" val="252992689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smtClean="0"/>
          </a:p>
        </p:txBody>
      </p:sp>
      <p:sp>
        <p:nvSpPr>
          <p:cNvPr id="4" name="灯片编号占位符 3"/>
          <p:cNvSpPr>
            <a:spLocks noGrp="1"/>
          </p:cNvSpPr>
          <p:nvPr>
            <p:ph type="sldNum" sz="quarter" idx="5"/>
          </p:nvPr>
        </p:nvSpPr>
        <p:spPr/>
        <p:txBody>
          <a:bodyPr/>
          <a:lstStyle/>
          <a:p>
            <a:fld id="{F1CB8912-F0BA-4AD8-8415-DA1F26BCB09F}" type="slidenum">
              <a:rPr lang="zh-CN" altLang="en-US" smtClean="0"/>
              <a:t>43</a:t>
            </a:fld>
            <a:endParaRPr lang="zh-CN" altLang="en-US"/>
          </a:p>
        </p:txBody>
      </p:sp>
    </p:spTree>
    <p:extLst>
      <p:ext uri="{BB962C8B-B14F-4D97-AF65-F5344CB8AC3E}">
        <p14:creationId xmlns:p14="http://schemas.microsoft.com/office/powerpoint/2010/main" val="49638253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软件质量保证计划中规定的每一个任务的负责单位或成员的责任</a:t>
            </a:r>
          </a:p>
        </p:txBody>
      </p:sp>
      <p:sp>
        <p:nvSpPr>
          <p:cNvPr id="4" name="灯片编号占位符 3"/>
          <p:cNvSpPr>
            <a:spLocks noGrp="1"/>
          </p:cNvSpPr>
          <p:nvPr>
            <p:ph type="sldNum" sz="quarter" idx="5"/>
          </p:nvPr>
        </p:nvSpPr>
        <p:spPr/>
        <p:txBody>
          <a:bodyPr/>
          <a:lstStyle/>
          <a:p>
            <a:fld id="{F1CB8912-F0BA-4AD8-8415-DA1F26BCB09F}" type="slidenum">
              <a:rPr lang="zh-CN" altLang="en-US" smtClean="0"/>
              <a:t>44</a:t>
            </a:fld>
            <a:endParaRPr lang="zh-CN" altLang="en-US"/>
          </a:p>
        </p:txBody>
      </p:sp>
    </p:spTree>
    <p:extLst>
      <p:ext uri="{BB962C8B-B14F-4D97-AF65-F5344CB8AC3E}">
        <p14:creationId xmlns:p14="http://schemas.microsoft.com/office/powerpoint/2010/main" val="246987869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www.v5ppt.com</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ct val="0"/>
              </a:spcBef>
              <a:spcAft>
                <a:spcPct val="0"/>
              </a:spcAft>
              <a:buClrTx/>
              <a:buSzTx/>
              <a:buFontTx/>
              <a:buNone/>
              <a:defRPr/>
            </a:pPr>
            <a:fld id="{F8DD8F29-A9DF-42E7-B922-882FEDC887E6}" type="slidenum">
              <a:rPr kumimoji="0" lang="zh-CN" altLang="en-US" sz="1200" b="0" i="0" u="none" strike="noStrike" kern="1200" cap="none" spc="0" normalizeH="0" baseline="0" noProof="0" smtClean="0">
                <a:ln>
                  <a:noFill/>
                </a:ln>
                <a:solidFill>
                  <a:prstClr val="black"/>
                </a:solidFill>
                <a:effectLst/>
                <a:uLnTx/>
                <a:uFillTx/>
                <a:latin typeface="Calibri" charset="0"/>
                <a:ea typeface="宋体" pitchFamily="2" charset="-122"/>
                <a:cs typeface="+mn-cs"/>
              </a:rPr>
              <a:pPr marL="0" marR="0" lvl="0" indent="0" algn="r" defTabSz="914400" rtl="0" eaLnBrk="1" fontAlgn="auto" latinLnBrk="0" hangingPunct="1">
                <a:lnSpc>
                  <a:spcPct val="100000"/>
                </a:lnSpc>
                <a:spcBef>
                  <a:spcPct val="0"/>
                </a:spcBef>
                <a:spcAft>
                  <a:spcPct val="0"/>
                </a:spcAft>
                <a:buClrTx/>
                <a:buSzTx/>
                <a:buFontTx/>
                <a:buNone/>
                <a:defRPr/>
              </a:pPr>
              <a:t>45</a:t>
            </a:fld>
            <a:endParaRPr kumimoji="0" lang="zh-CN" altLang="en-US" sz="1200" b="0" i="0" u="none" strike="noStrike" kern="1200" cap="none" spc="0" normalizeH="0" baseline="0" noProof="0">
              <a:ln>
                <a:noFill/>
              </a:ln>
              <a:solidFill>
                <a:prstClr val="black"/>
              </a:solidFill>
              <a:effectLst/>
              <a:uLnTx/>
              <a:uFillTx/>
              <a:latin typeface="Calibri" charset="0"/>
              <a:ea typeface="宋体" pitchFamily="2" charset="-122"/>
              <a:cs typeface="+mn-cs"/>
            </a:endParaRPr>
          </a:p>
        </p:txBody>
      </p:sp>
    </p:spTree>
    <p:extLst>
      <p:ext uri="{BB962C8B-B14F-4D97-AF65-F5344CB8AC3E}">
        <p14:creationId xmlns:p14="http://schemas.microsoft.com/office/powerpoint/2010/main" val="122441266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www.v5ppt.com</a:t>
            </a:r>
          </a:p>
        </p:txBody>
      </p:sp>
      <p:sp>
        <p:nvSpPr>
          <p:cNvPr id="4" name="灯片编号占位符 3"/>
          <p:cNvSpPr>
            <a:spLocks noGrp="1"/>
          </p:cNvSpPr>
          <p:nvPr>
            <p:ph type="sldNum" sz="quarter" idx="5"/>
          </p:nvPr>
        </p:nvSpPr>
        <p:spPr/>
        <p:txBody>
          <a:bodyPr/>
          <a:lstStyle/>
          <a:p>
            <a:fld id="{83CAE835-467D-497C-8FC3-058BD37A641F}" type="slidenum">
              <a:rPr lang="zh-CN" altLang="en-US" smtClean="0"/>
              <a:t>46</a:t>
            </a:fld>
            <a:endParaRPr lang="zh-CN" altLang="en-US"/>
          </a:p>
        </p:txBody>
      </p:sp>
    </p:spTree>
    <p:extLst>
      <p:ext uri="{BB962C8B-B14F-4D97-AF65-F5344CB8AC3E}">
        <p14:creationId xmlns:p14="http://schemas.microsoft.com/office/powerpoint/2010/main" val="309124420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A6B9D0F-9225-4952-8434-38C29095FB54}" type="slidenum">
              <a:rPr lang="zh-CN" altLang="en-US" smtClean="0"/>
              <a:t>47</a:t>
            </a:fld>
            <a:endParaRPr lang="zh-CN" altLang="en-US"/>
          </a:p>
        </p:txBody>
      </p:sp>
    </p:spTree>
    <p:extLst>
      <p:ext uri="{BB962C8B-B14F-4D97-AF65-F5344CB8AC3E}">
        <p14:creationId xmlns:p14="http://schemas.microsoft.com/office/powerpoint/2010/main" val="73417501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www.v5ppt.com</a:t>
            </a:r>
          </a:p>
        </p:txBody>
      </p:sp>
      <p:sp>
        <p:nvSpPr>
          <p:cNvPr id="4" name="灯片编号占位符 3"/>
          <p:cNvSpPr>
            <a:spLocks noGrp="1"/>
          </p:cNvSpPr>
          <p:nvPr>
            <p:ph type="sldNum" sz="quarter" idx="5"/>
          </p:nvPr>
        </p:nvSpPr>
        <p:spPr/>
        <p:txBody>
          <a:bodyPr/>
          <a:lstStyle/>
          <a:p>
            <a:fld id="{83CAE835-467D-497C-8FC3-058BD37A641F}" type="slidenum">
              <a:rPr lang="zh-CN" altLang="en-US" smtClean="0"/>
              <a:t>48</a:t>
            </a:fld>
            <a:endParaRPr lang="zh-CN" altLang="en-US"/>
          </a:p>
        </p:txBody>
      </p:sp>
    </p:spTree>
    <p:extLst>
      <p:ext uri="{BB962C8B-B14F-4D97-AF65-F5344CB8AC3E}">
        <p14:creationId xmlns:p14="http://schemas.microsoft.com/office/powerpoint/2010/main" val="323774427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www.v5ppt.com</a:t>
            </a:r>
          </a:p>
        </p:txBody>
      </p:sp>
      <p:sp>
        <p:nvSpPr>
          <p:cNvPr id="4" name="灯片编号占位符 3"/>
          <p:cNvSpPr>
            <a:spLocks noGrp="1"/>
          </p:cNvSpPr>
          <p:nvPr>
            <p:ph type="sldNum" sz="quarter" idx="5"/>
          </p:nvPr>
        </p:nvSpPr>
        <p:spPr/>
        <p:txBody>
          <a:bodyPr/>
          <a:lstStyle/>
          <a:p>
            <a:fld id="{83CAE835-467D-497C-8FC3-058BD37A641F}" type="slidenum">
              <a:rPr lang="zh-CN" altLang="en-US" smtClean="0"/>
              <a:t>49</a:t>
            </a:fld>
            <a:endParaRPr lang="zh-CN" altLang="en-US"/>
          </a:p>
        </p:txBody>
      </p:sp>
    </p:spTree>
    <p:extLst>
      <p:ext uri="{BB962C8B-B14F-4D97-AF65-F5344CB8AC3E}">
        <p14:creationId xmlns:p14="http://schemas.microsoft.com/office/powerpoint/2010/main" val="25722126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如今以钓鱼为主题的</a:t>
            </a:r>
            <a:r>
              <a:rPr lang="en-US" altLang="zh-CN" dirty="0" smtClean="0"/>
              <a:t>APP</a:t>
            </a:r>
            <a:r>
              <a:rPr lang="zh-CN" altLang="en-US" dirty="0" smtClean="0"/>
              <a:t>并不多见，而不以营利为目的的</a:t>
            </a:r>
            <a:r>
              <a:rPr lang="en-US" altLang="zh-CN" dirty="0" smtClean="0"/>
              <a:t>APP</a:t>
            </a:r>
            <a:r>
              <a:rPr lang="zh-CN" altLang="en-US" dirty="0" smtClean="0"/>
              <a:t>则是更加少了。关心钓鱼发烧友群体，为其量身打造的</a:t>
            </a:r>
            <a:r>
              <a:rPr lang="en-US" altLang="zh-CN" dirty="0" smtClean="0"/>
              <a:t>APP</a:t>
            </a:r>
            <a:r>
              <a:rPr lang="zh-CN" altLang="en-US" dirty="0" smtClean="0"/>
              <a:t>，市场上根本不存在，为了满足钓鱼发烧友的需要，“渔乐生活</a:t>
            </a:r>
            <a:r>
              <a:rPr lang="en-US" altLang="zh-CN" dirty="0" smtClean="0"/>
              <a:t>APP”</a:t>
            </a:r>
            <a:r>
              <a:rPr lang="zh-CN" altLang="en-US" dirty="0" smtClean="0"/>
              <a:t>拥有一个良好的机遇。</a:t>
            </a:r>
          </a:p>
          <a:p>
            <a:r>
              <a:rPr lang="zh-CN" altLang="en-US" dirty="0" smtClean="0"/>
              <a:t>即使市场上的‘渔获’</a:t>
            </a:r>
            <a:r>
              <a:rPr lang="en-US" altLang="zh-CN" dirty="0" smtClean="0"/>
              <a:t>APP</a:t>
            </a:r>
            <a:r>
              <a:rPr lang="zh-CN" altLang="en-US" dirty="0" smtClean="0"/>
              <a:t>功能齐全，但是没有约钓功能，该功能点可以说是广大渔友急需，但是被</a:t>
            </a:r>
            <a:r>
              <a:rPr lang="en-US" altLang="zh-CN" dirty="0" smtClean="0"/>
              <a:t>APP</a:t>
            </a:r>
            <a:r>
              <a:rPr lang="zh-CN" altLang="en-US" dirty="0" smtClean="0"/>
              <a:t>厂商忽视的痛点。</a:t>
            </a:r>
          </a:p>
          <a:p>
            <a:r>
              <a:rPr lang="zh-CN" altLang="en-US" dirty="0" smtClean="0"/>
              <a:t>同时，项目提出者认为市面上的</a:t>
            </a:r>
            <a:r>
              <a:rPr lang="en-US" altLang="zh-CN" dirty="0" smtClean="0"/>
              <a:t>APP</a:t>
            </a:r>
            <a:r>
              <a:rPr lang="zh-CN" altLang="en-US" dirty="0" smtClean="0"/>
              <a:t>有的功能分散，有的功能繁多，都不能提供友好的交互体验，所以认为一个简单设计的功能型</a:t>
            </a:r>
            <a:r>
              <a:rPr lang="en-US" altLang="zh-CN" dirty="0" smtClean="0"/>
              <a:t>APP</a:t>
            </a:r>
            <a:r>
              <a:rPr lang="zh-CN" altLang="en-US" dirty="0" smtClean="0"/>
              <a:t>将会收到广大渔友的喜爱。</a:t>
            </a:r>
          </a:p>
        </p:txBody>
      </p:sp>
      <p:sp>
        <p:nvSpPr>
          <p:cNvPr id="4" name="灯片编号占位符 3"/>
          <p:cNvSpPr>
            <a:spLocks noGrp="1"/>
          </p:cNvSpPr>
          <p:nvPr>
            <p:ph type="sldNum" sz="quarter" idx="5"/>
          </p:nvPr>
        </p:nvSpPr>
        <p:spPr/>
        <p:txBody>
          <a:bodyPr/>
          <a:lstStyle/>
          <a:p>
            <a:fld id="{F1CB8912-F0BA-4AD8-8415-DA1F26BCB09F}" type="slidenum">
              <a:rPr lang="zh-CN" altLang="en-US" smtClean="0"/>
              <a:t>5</a:t>
            </a:fld>
            <a:endParaRPr lang="zh-CN" altLang="en-US"/>
          </a:p>
        </p:txBody>
      </p:sp>
    </p:spTree>
    <p:extLst>
      <p:ext uri="{BB962C8B-B14F-4D97-AF65-F5344CB8AC3E}">
        <p14:creationId xmlns:p14="http://schemas.microsoft.com/office/powerpoint/2010/main" val="301735750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www.v5ppt.com</a:t>
            </a:r>
          </a:p>
        </p:txBody>
      </p:sp>
      <p:sp>
        <p:nvSpPr>
          <p:cNvPr id="4" name="灯片编号占位符 3"/>
          <p:cNvSpPr>
            <a:spLocks noGrp="1"/>
          </p:cNvSpPr>
          <p:nvPr>
            <p:ph type="sldNum" sz="quarter" idx="5"/>
          </p:nvPr>
        </p:nvSpPr>
        <p:spPr/>
        <p:txBody>
          <a:bodyPr/>
          <a:lstStyle/>
          <a:p>
            <a:fld id="{83CAE835-467D-497C-8FC3-058BD37A641F}" type="slidenum">
              <a:rPr lang="zh-CN" altLang="en-US" smtClean="0"/>
              <a:t>50</a:t>
            </a:fld>
            <a:endParaRPr lang="zh-CN" altLang="en-US"/>
          </a:p>
        </p:txBody>
      </p:sp>
    </p:spTree>
    <p:extLst>
      <p:ext uri="{BB962C8B-B14F-4D97-AF65-F5344CB8AC3E}">
        <p14:creationId xmlns:p14="http://schemas.microsoft.com/office/powerpoint/2010/main" val="341363833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A6B9D0F-9225-4952-8434-38C29095FB54}" type="slidenum">
              <a:rPr lang="zh-CN" altLang="en-US" smtClean="0"/>
              <a:t>51</a:t>
            </a:fld>
            <a:endParaRPr lang="zh-CN" altLang="en-US"/>
          </a:p>
        </p:txBody>
      </p:sp>
    </p:spTree>
    <p:extLst>
      <p:ext uri="{BB962C8B-B14F-4D97-AF65-F5344CB8AC3E}">
        <p14:creationId xmlns:p14="http://schemas.microsoft.com/office/powerpoint/2010/main" val="326647508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www.v5ppt.com</a:t>
            </a:r>
          </a:p>
        </p:txBody>
      </p:sp>
      <p:sp>
        <p:nvSpPr>
          <p:cNvPr id="4" name="灯片编号占位符 3"/>
          <p:cNvSpPr>
            <a:spLocks noGrp="1"/>
          </p:cNvSpPr>
          <p:nvPr>
            <p:ph type="sldNum" sz="quarter" idx="5"/>
          </p:nvPr>
        </p:nvSpPr>
        <p:spPr/>
        <p:txBody>
          <a:bodyPr/>
          <a:lstStyle/>
          <a:p>
            <a:fld id="{83CAE835-467D-497C-8FC3-058BD37A641F}" type="slidenum">
              <a:rPr lang="zh-CN" altLang="en-US" smtClean="0"/>
              <a:t>52</a:t>
            </a:fld>
            <a:endParaRPr lang="zh-CN" altLang="en-US"/>
          </a:p>
        </p:txBody>
      </p:sp>
    </p:spTree>
    <p:extLst>
      <p:ext uri="{BB962C8B-B14F-4D97-AF65-F5344CB8AC3E}">
        <p14:creationId xmlns:p14="http://schemas.microsoft.com/office/powerpoint/2010/main" val="9595448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www.v5ppt.com</a:t>
            </a:r>
          </a:p>
        </p:txBody>
      </p:sp>
      <p:sp>
        <p:nvSpPr>
          <p:cNvPr id="4" name="灯片编号占位符 3"/>
          <p:cNvSpPr>
            <a:spLocks noGrp="1"/>
          </p:cNvSpPr>
          <p:nvPr>
            <p:ph type="sldNum" sz="quarter" idx="5"/>
          </p:nvPr>
        </p:nvSpPr>
        <p:spPr/>
        <p:txBody>
          <a:bodyPr/>
          <a:lstStyle/>
          <a:p>
            <a:fld id="{83CAE835-467D-497C-8FC3-058BD37A641F}" type="slidenum">
              <a:rPr lang="zh-CN" altLang="en-US" smtClean="0"/>
              <a:t>53</a:t>
            </a:fld>
            <a:endParaRPr lang="zh-CN" altLang="en-US"/>
          </a:p>
        </p:txBody>
      </p:sp>
    </p:spTree>
    <p:extLst>
      <p:ext uri="{BB962C8B-B14F-4D97-AF65-F5344CB8AC3E}">
        <p14:creationId xmlns:p14="http://schemas.microsoft.com/office/powerpoint/2010/main" val="308330687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www.v5ppt.com</a:t>
            </a:r>
          </a:p>
        </p:txBody>
      </p:sp>
      <p:sp>
        <p:nvSpPr>
          <p:cNvPr id="4" name="灯片编号占位符 3"/>
          <p:cNvSpPr>
            <a:spLocks noGrp="1"/>
          </p:cNvSpPr>
          <p:nvPr>
            <p:ph type="sldNum" sz="quarter" idx="5"/>
          </p:nvPr>
        </p:nvSpPr>
        <p:spPr/>
        <p:txBody>
          <a:bodyPr/>
          <a:lstStyle/>
          <a:p>
            <a:fld id="{83CAE835-467D-497C-8FC3-058BD37A641F}" type="slidenum">
              <a:rPr lang="zh-CN" altLang="en-US" smtClean="0"/>
              <a:t>54</a:t>
            </a:fld>
            <a:endParaRPr lang="zh-CN" altLang="en-US"/>
          </a:p>
        </p:txBody>
      </p:sp>
    </p:spTree>
    <p:extLst>
      <p:ext uri="{BB962C8B-B14F-4D97-AF65-F5344CB8AC3E}">
        <p14:creationId xmlns:p14="http://schemas.microsoft.com/office/powerpoint/2010/main" val="162830397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www.v5ppt.com</a:t>
            </a:r>
          </a:p>
        </p:txBody>
      </p:sp>
      <p:sp>
        <p:nvSpPr>
          <p:cNvPr id="4" name="灯片编号占位符 3"/>
          <p:cNvSpPr>
            <a:spLocks noGrp="1"/>
          </p:cNvSpPr>
          <p:nvPr>
            <p:ph type="sldNum" sz="quarter" idx="5"/>
          </p:nvPr>
        </p:nvSpPr>
        <p:spPr/>
        <p:txBody>
          <a:bodyPr/>
          <a:lstStyle/>
          <a:p>
            <a:fld id="{83CAE835-467D-497C-8FC3-058BD37A641F}" type="slidenum">
              <a:rPr lang="zh-CN" altLang="en-US" smtClean="0"/>
              <a:t>55</a:t>
            </a:fld>
            <a:endParaRPr lang="zh-CN" altLang="en-US"/>
          </a:p>
        </p:txBody>
      </p:sp>
    </p:spTree>
    <p:extLst>
      <p:ext uri="{BB962C8B-B14F-4D97-AF65-F5344CB8AC3E}">
        <p14:creationId xmlns:p14="http://schemas.microsoft.com/office/powerpoint/2010/main" val="191082039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www.v5ppt.com</a:t>
            </a:r>
          </a:p>
        </p:txBody>
      </p:sp>
      <p:sp>
        <p:nvSpPr>
          <p:cNvPr id="4" name="灯片编号占位符 3"/>
          <p:cNvSpPr>
            <a:spLocks noGrp="1"/>
          </p:cNvSpPr>
          <p:nvPr>
            <p:ph type="sldNum" sz="quarter" idx="5"/>
          </p:nvPr>
        </p:nvSpPr>
        <p:spPr/>
        <p:txBody>
          <a:bodyPr/>
          <a:lstStyle/>
          <a:p>
            <a:fld id="{83CAE835-467D-497C-8FC3-058BD37A641F}" type="slidenum">
              <a:rPr lang="zh-CN" altLang="en-US" smtClean="0"/>
              <a:t>56</a:t>
            </a:fld>
            <a:endParaRPr lang="zh-CN" altLang="en-US"/>
          </a:p>
        </p:txBody>
      </p:sp>
    </p:spTree>
    <p:extLst>
      <p:ext uri="{BB962C8B-B14F-4D97-AF65-F5344CB8AC3E}">
        <p14:creationId xmlns:p14="http://schemas.microsoft.com/office/powerpoint/2010/main" val="332358573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www.v5ppt.com</a:t>
            </a:r>
          </a:p>
        </p:txBody>
      </p:sp>
      <p:sp>
        <p:nvSpPr>
          <p:cNvPr id="4" name="灯片编号占位符 3"/>
          <p:cNvSpPr>
            <a:spLocks noGrp="1"/>
          </p:cNvSpPr>
          <p:nvPr>
            <p:ph type="sldNum" sz="quarter" idx="5"/>
          </p:nvPr>
        </p:nvSpPr>
        <p:spPr/>
        <p:txBody>
          <a:bodyPr/>
          <a:lstStyle/>
          <a:p>
            <a:fld id="{83CAE835-467D-497C-8FC3-058BD37A641F}" type="slidenum">
              <a:rPr lang="zh-CN" altLang="en-US" smtClean="0"/>
              <a:t>57</a:t>
            </a:fld>
            <a:endParaRPr lang="zh-CN" altLang="en-US"/>
          </a:p>
        </p:txBody>
      </p:sp>
    </p:spTree>
    <p:extLst>
      <p:ext uri="{BB962C8B-B14F-4D97-AF65-F5344CB8AC3E}">
        <p14:creationId xmlns:p14="http://schemas.microsoft.com/office/powerpoint/2010/main" val="118606133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A6B9D0F-9225-4952-8434-38C29095FB54}" type="slidenum">
              <a:rPr lang="zh-CN" altLang="en-US" smtClean="0"/>
              <a:t>58</a:t>
            </a:fld>
            <a:endParaRPr lang="zh-CN" altLang="en-US"/>
          </a:p>
        </p:txBody>
      </p:sp>
    </p:spTree>
    <p:extLst>
      <p:ext uri="{BB962C8B-B14F-4D97-AF65-F5344CB8AC3E}">
        <p14:creationId xmlns:p14="http://schemas.microsoft.com/office/powerpoint/2010/main" val="218519759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www.v5ppt.com</a:t>
            </a:r>
          </a:p>
        </p:txBody>
      </p:sp>
      <p:sp>
        <p:nvSpPr>
          <p:cNvPr id="4" name="灯片编号占位符 3"/>
          <p:cNvSpPr>
            <a:spLocks noGrp="1"/>
          </p:cNvSpPr>
          <p:nvPr>
            <p:ph type="sldNum" sz="quarter" idx="5"/>
          </p:nvPr>
        </p:nvSpPr>
        <p:spPr/>
        <p:txBody>
          <a:bodyPr/>
          <a:lstStyle/>
          <a:p>
            <a:fld id="{83CAE835-467D-497C-8FC3-058BD37A641F}" type="slidenum">
              <a:rPr lang="zh-CN" altLang="en-US" smtClean="0"/>
              <a:t>59</a:t>
            </a:fld>
            <a:endParaRPr lang="zh-CN" altLang="en-US"/>
          </a:p>
        </p:txBody>
      </p:sp>
    </p:spTree>
    <p:extLst>
      <p:ext uri="{BB962C8B-B14F-4D97-AF65-F5344CB8AC3E}">
        <p14:creationId xmlns:p14="http://schemas.microsoft.com/office/powerpoint/2010/main" val="32677576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www.v5ppt.com</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ct val="0"/>
              </a:spcBef>
              <a:spcAft>
                <a:spcPct val="0"/>
              </a:spcAft>
              <a:buClrTx/>
              <a:buSzTx/>
              <a:buFontTx/>
              <a:buNone/>
              <a:defRPr/>
            </a:pPr>
            <a:fld id="{F8DD8F29-A9DF-42E7-B922-882FEDC887E6}" type="slidenum">
              <a:rPr kumimoji="0" lang="zh-CN" altLang="en-US" sz="1200" b="0" i="0" u="none" strike="noStrike" kern="1200" cap="none" spc="0" normalizeH="0" baseline="0" noProof="0" smtClean="0">
                <a:ln>
                  <a:noFill/>
                </a:ln>
                <a:solidFill>
                  <a:prstClr val="black"/>
                </a:solidFill>
                <a:effectLst/>
                <a:uLnTx/>
                <a:uFillTx/>
                <a:latin typeface="Calibri" charset="0"/>
                <a:ea typeface="宋体" pitchFamily="2" charset="-122"/>
                <a:cs typeface="+mn-cs"/>
              </a:rPr>
              <a:pPr marL="0" marR="0" lvl="0" indent="0" algn="r" defTabSz="914400" rtl="0" eaLnBrk="1" fontAlgn="auto" latinLnBrk="0" hangingPunct="1">
                <a:lnSpc>
                  <a:spcPct val="100000"/>
                </a:lnSpc>
                <a:spcBef>
                  <a:spcPct val="0"/>
                </a:spcBef>
                <a:spcAft>
                  <a:spcPct val="0"/>
                </a:spcAft>
                <a:buClrTx/>
                <a:buSzTx/>
                <a:buFontTx/>
                <a:buNone/>
                <a:defRPr/>
              </a:pPr>
              <a:t>6</a:t>
            </a:fld>
            <a:endParaRPr kumimoji="0" lang="zh-CN" altLang="en-US" sz="1200" b="0" i="0" u="none" strike="noStrike" kern="1200" cap="none" spc="0" normalizeH="0" baseline="0" noProof="0">
              <a:ln>
                <a:noFill/>
              </a:ln>
              <a:solidFill>
                <a:prstClr val="black"/>
              </a:solidFill>
              <a:effectLst/>
              <a:uLnTx/>
              <a:uFillTx/>
              <a:latin typeface="Calibri" charset="0"/>
              <a:ea typeface="宋体" pitchFamily="2" charset="-122"/>
              <a:cs typeface="+mn-cs"/>
            </a:endParaRPr>
          </a:p>
        </p:txBody>
      </p:sp>
    </p:spTree>
    <p:extLst>
      <p:ext uri="{BB962C8B-B14F-4D97-AF65-F5344CB8AC3E}">
        <p14:creationId xmlns:p14="http://schemas.microsoft.com/office/powerpoint/2010/main" val="95605919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www.v5ppt.com</a:t>
            </a:r>
          </a:p>
        </p:txBody>
      </p:sp>
      <p:sp>
        <p:nvSpPr>
          <p:cNvPr id="4" name="灯片编号占位符 3"/>
          <p:cNvSpPr>
            <a:spLocks noGrp="1"/>
          </p:cNvSpPr>
          <p:nvPr>
            <p:ph type="sldNum" sz="quarter" idx="5"/>
          </p:nvPr>
        </p:nvSpPr>
        <p:spPr/>
        <p:txBody>
          <a:bodyPr/>
          <a:lstStyle/>
          <a:p>
            <a:fld id="{83CAE835-467D-497C-8FC3-058BD37A641F}" type="slidenum">
              <a:rPr lang="zh-CN" altLang="en-US" smtClean="0"/>
              <a:t>60</a:t>
            </a:fld>
            <a:endParaRPr lang="zh-CN" altLang="en-US"/>
          </a:p>
        </p:txBody>
      </p:sp>
    </p:spTree>
    <p:extLst>
      <p:ext uri="{BB962C8B-B14F-4D97-AF65-F5344CB8AC3E}">
        <p14:creationId xmlns:p14="http://schemas.microsoft.com/office/powerpoint/2010/main" val="63580418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www.v5ppt.com</a:t>
            </a:r>
          </a:p>
        </p:txBody>
      </p:sp>
      <p:sp>
        <p:nvSpPr>
          <p:cNvPr id="4" name="灯片编号占位符 3"/>
          <p:cNvSpPr>
            <a:spLocks noGrp="1"/>
          </p:cNvSpPr>
          <p:nvPr>
            <p:ph type="sldNum" sz="quarter" idx="5"/>
          </p:nvPr>
        </p:nvSpPr>
        <p:spPr/>
        <p:txBody>
          <a:bodyPr/>
          <a:lstStyle/>
          <a:p>
            <a:fld id="{83CAE835-467D-497C-8FC3-058BD37A641F}" type="slidenum">
              <a:rPr lang="zh-CN" altLang="en-US" smtClean="0"/>
              <a:t>61</a:t>
            </a:fld>
            <a:endParaRPr lang="zh-CN" altLang="en-US"/>
          </a:p>
        </p:txBody>
      </p:sp>
    </p:spTree>
    <p:extLst>
      <p:ext uri="{BB962C8B-B14F-4D97-AF65-F5344CB8AC3E}">
        <p14:creationId xmlns:p14="http://schemas.microsoft.com/office/powerpoint/2010/main" val="211549220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A6B9D0F-9225-4952-8434-38C29095FB54}" type="slidenum">
              <a:rPr lang="zh-CN" altLang="en-US" smtClean="0"/>
              <a:t>62</a:t>
            </a:fld>
            <a:endParaRPr lang="zh-CN" altLang="en-US"/>
          </a:p>
        </p:txBody>
      </p:sp>
    </p:spTree>
    <p:extLst>
      <p:ext uri="{BB962C8B-B14F-4D97-AF65-F5344CB8AC3E}">
        <p14:creationId xmlns:p14="http://schemas.microsoft.com/office/powerpoint/2010/main" val="123855661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www.v5ppt.com</a:t>
            </a:r>
          </a:p>
        </p:txBody>
      </p:sp>
      <p:sp>
        <p:nvSpPr>
          <p:cNvPr id="4" name="灯片编号占位符 3"/>
          <p:cNvSpPr>
            <a:spLocks noGrp="1"/>
          </p:cNvSpPr>
          <p:nvPr>
            <p:ph type="sldNum" sz="quarter" idx="5"/>
          </p:nvPr>
        </p:nvSpPr>
        <p:spPr/>
        <p:txBody>
          <a:bodyPr/>
          <a:lstStyle/>
          <a:p>
            <a:fld id="{83CAE835-467D-497C-8FC3-058BD37A641F}" type="slidenum">
              <a:rPr lang="zh-CN" altLang="en-US" smtClean="0"/>
              <a:t>63</a:t>
            </a:fld>
            <a:endParaRPr lang="zh-CN" altLang="en-US"/>
          </a:p>
        </p:txBody>
      </p:sp>
    </p:spTree>
    <p:extLst>
      <p:ext uri="{BB962C8B-B14F-4D97-AF65-F5344CB8AC3E}">
        <p14:creationId xmlns:p14="http://schemas.microsoft.com/office/powerpoint/2010/main" val="186347778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www.v5ppt.com</a:t>
            </a:r>
          </a:p>
        </p:txBody>
      </p:sp>
      <p:sp>
        <p:nvSpPr>
          <p:cNvPr id="4" name="灯片编号占位符 3"/>
          <p:cNvSpPr>
            <a:spLocks noGrp="1"/>
          </p:cNvSpPr>
          <p:nvPr>
            <p:ph type="sldNum" sz="quarter" idx="5"/>
          </p:nvPr>
        </p:nvSpPr>
        <p:spPr/>
        <p:txBody>
          <a:bodyPr/>
          <a:lstStyle/>
          <a:p>
            <a:fld id="{83CAE835-467D-497C-8FC3-058BD37A641F}" type="slidenum">
              <a:rPr lang="zh-CN" altLang="en-US" smtClean="0"/>
              <a:t>64</a:t>
            </a:fld>
            <a:endParaRPr lang="zh-CN" altLang="en-US"/>
          </a:p>
        </p:txBody>
      </p:sp>
    </p:spTree>
    <p:extLst>
      <p:ext uri="{BB962C8B-B14F-4D97-AF65-F5344CB8AC3E}">
        <p14:creationId xmlns:p14="http://schemas.microsoft.com/office/powerpoint/2010/main" val="282921123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www.v5ppt.com</a:t>
            </a:r>
          </a:p>
        </p:txBody>
      </p:sp>
      <p:sp>
        <p:nvSpPr>
          <p:cNvPr id="4" name="灯片编号占位符 3"/>
          <p:cNvSpPr>
            <a:spLocks noGrp="1"/>
          </p:cNvSpPr>
          <p:nvPr>
            <p:ph type="sldNum" sz="quarter" idx="5"/>
          </p:nvPr>
        </p:nvSpPr>
        <p:spPr/>
        <p:txBody>
          <a:bodyPr/>
          <a:lstStyle/>
          <a:p>
            <a:fld id="{83CAE835-467D-497C-8FC3-058BD37A641F}" type="slidenum">
              <a:rPr lang="zh-CN" altLang="en-US" smtClean="0"/>
              <a:t>65</a:t>
            </a:fld>
            <a:endParaRPr lang="zh-CN" altLang="en-US"/>
          </a:p>
        </p:txBody>
      </p:sp>
    </p:spTree>
    <p:extLst>
      <p:ext uri="{BB962C8B-B14F-4D97-AF65-F5344CB8AC3E}">
        <p14:creationId xmlns:p14="http://schemas.microsoft.com/office/powerpoint/2010/main" val="408632594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www.v5ppt.com</a:t>
            </a:r>
          </a:p>
        </p:txBody>
      </p:sp>
      <p:sp>
        <p:nvSpPr>
          <p:cNvPr id="4" name="灯片编号占位符 3"/>
          <p:cNvSpPr>
            <a:spLocks noGrp="1"/>
          </p:cNvSpPr>
          <p:nvPr>
            <p:ph type="sldNum" sz="quarter" idx="5"/>
          </p:nvPr>
        </p:nvSpPr>
        <p:spPr/>
        <p:txBody>
          <a:bodyPr/>
          <a:lstStyle/>
          <a:p>
            <a:fld id="{83CAE835-467D-497C-8FC3-058BD37A641F}" type="slidenum">
              <a:rPr lang="zh-CN" altLang="en-US" smtClean="0"/>
              <a:t>66</a:t>
            </a:fld>
            <a:endParaRPr lang="zh-CN" altLang="en-US"/>
          </a:p>
        </p:txBody>
      </p:sp>
    </p:spTree>
    <p:extLst>
      <p:ext uri="{BB962C8B-B14F-4D97-AF65-F5344CB8AC3E}">
        <p14:creationId xmlns:p14="http://schemas.microsoft.com/office/powerpoint/2010/main" val="390679788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A6B9D0F-9225-4952-8434-38C29095FB54}" type="slidenum">
              <a:rPr lang="zh-CN" altLang="en-US" smtClean="0"/>
              <a:t>67</a:t>
            </a:fld>
            <a:endParaRPr lang="zh-CN" altLang="en-US"/>
          </a:p>
        </p:txBody>
      </p:sp>
    </p:spTree>
    <p:extLst>
      <p:ext uri="{BB962C8B-B14F-4D97-AF65-F5344CB8AC3E}">
        <p14:creationId xmlns:p14="http://schemas.microsoft.com/office/powerpoint/2010/main" val="343514792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A6B9D0F-9225-4952-8434-38C29095FB54}" type="slidenum">
              <a:rPr lang="zh-CN" altLang="en-US" smtClean="0"/>
              <a:t>68</a:t>
            </a:fld>
            <a:endParaRPr lang="zh-CN" altLang="en-US"/>
          </a:p>
        </p:txBody>
      </p:sp>
    </p:spTree>
    <p:extLst>
      <p:ext uri="{BB962C8B-B14F-4D97-AF65-F5344CB8AC3E}">
        <p14:creationId xmlns:p14="http://schemas.microsoft.com/office/powerpoint/2010/main" val="228351197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A6B9D0F-9225-4952-8434-38C29095FB54}" type="slidenum">
              <a:rPr lang="zh-CN" altLang="en-US" smtClean="0"/>
              <a:t>69</a:t>
            </a:fld>
            <a:endParaRPr lang="zh-CN" altLang="en-US"/>
          </a:p>
        </p:txBody>
      </p:sp>
    </p:spTree>
    <p:extLst>
      <p:ext uri="{BB962C8B-B14F-4D97-AF65-F5344CB8AC3E}">
        <p14:creationId xmlns:p14="http://schemas.microsoft.com/office/powerpoint/2010/main" val="41754435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smtClean="0"/>
          </a:p>
        </p:txBody>
      </p:sp>
      <p:sp>
        <p:nvSpPr>
          <p:cNvPr id="4" name="灯片编号占位符 3"/>
          <p:cNvSpPr>
            <a:spLocks noGrp="1"/>
          </p:cNvSpPr>
          <p:nvPr>
            <p:ph type="sldNum" sz="quarter" idx="5"/>
          </p:nvPr>
        </p:nvSpPr>
        <p:spPr/>
        <p:txBody>
          <a:bodyPr/>
          <a:lstStyle/>
          <a:p>
            <a:fld id="{F1CB8912-F0BA-4AD8-8415-DA1F26BCB09F}" type="slidenum">
              <a:rPr lang="zh-CN" altLang="en-US" smtClean="0"/>
              <a:t>7</a:t>
            </a:fld>
            <a:endParaRPr lang="zh-CN" altLang="en-US"/>
          </a:p>
        </p:txBody>
      </p:sp>
    </p:spTree>
    <p:extLst>
      <p:ext uri="{BB962C8B-B14F-4D97-AF65-F5344CB8AC3E}">
        <p14:creationId xmlns:p14="http://schemas.microsoft.com/office/powerpoint/2010/main" val="140576367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A6B9D0F-9225-4952-8434-38C29095FB54}" type="slidenum">
              <a:rPr lang="zh-CN" altLang="en-US" smtClean="0"/>
              <a:t>70</a:t>
            </a:fld>
            <a:endParaRPr lang="zh-CN" altLang="en-US"/>
          </a:p>
        </p:txBody>
      </p:sp>
    </p:spTree>
    <p:extLst>
      <p:ext uri="{BB962C8B-B14F-4D97-AF65-F5344CB8AC3E}">
        <p14:creationId xmlns:p14="http://schemas.microsoft.com/office/powerpoint/2010/main" val="219069193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A6B9D0F-9225-4952-8434-38C29095FB54}" type="slidenum">
              <a:rPr lang="zh-CN" altLang="en-US" smtClean="0"/>
              <a:t>71</a:t>
            </a:fld>
            <a:endParaRPr lang="zh-CN" altLang="en-US"/>
          </a:p>
        </p:txBody>
      </p:sp>
    </p:spTree>
    <p:extLst>
      <p:ext uri="{BB962C8B-B14F-4D97-AF65-F5344CB8AC3E}">
        <p14:creationId xmlns:p14="http://schemas.microsoft.com/office/powerpoint/2010/main" val="69746556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A6B9D0F-9225-4952-8434-38C29095FB54}" type="slidenum">
              <a:rPr lang="zh-CN" altLang="en-US" smtClean="0"/>
              <a:t>72</a:t>
            </a:fld>
            <a:endParaRPr lang="zh-CN" altLang="en-US"/>
          </a:p>
        </p:txBody>
      </p:sp>
    </p:spTree>
    <p:extLst>
      <p:ext uri="{BB962C8B-B14F-4D97-AF65-F5344CB8AC3E}">
        <p14:creationId xmlns:p14="http://schemas.microsoft.com/office/powerpoint/2010/main" val="75980255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www.v5ppt.com</a:t>
            </a:r>
          </a:p>
        </p:txBody>
      </p:sp>
      <p:sp>
        <p:nvSpPr>
          <p:cNvPr id="4" name="灯片编号占位符 3"/>
          <p:cNvSpPr>
            <a:spLocks noGrp="1"/>
          </p:cNvSpPr>
          <p:nvPr>
            <p:ph type="sldNum" sz="quarter" idx="5"/>
          </p:nvPr>
        </p:nvSpPr>
        <p:spPr/>
        <p:txBody>
          <a:bodyPr/>
          <a:lstStyle/>
          <a:p>
            <a:fld id="{83CAE835-467D-497C-8FC3-058BD37A641F}" type="slidenum">
              <a:rPr lang="zh-CN" altLang="en-US" smtClean="0"/>
              <a:t>73</a:t>
            </a:fld>
            <a:endParaRPr lang="zh-CN" altLang="en-US"/>
          </a:p>
        </p:txBody>
      </p:sp>
    </p:spTree>
    <p:extLst>
      <p:ext uri="{BB962C8B-B14F-4D97-AF65-F5344CB8AC3E}">
        <p14:creationId xmlns:p14="http://schemas.microsoft.com/office/powerpoint/2010/main" val="329042679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A6B9D0F-9225-4952-8434-38C29095FB54}" type="slidenum">
              <a:rPr lang="zh-CN" altLang="en-US" smtClean="0"/>
              <a:t>74</a:t>
            </a:fld>
            <a:endParaRPr lang="zh-CN" altLang="en-US"/>
          </a:p>
        </p:txBody>
      </p:sp>
    </p:spTree>
    <p:extLst>
      <p:ext uri="{BB962C8B-B14F-4D97-AF65-F5344CB8AC3E}">
        <p14:creationId xmlns:p14="http://schemas.microsoft.com/office/powerpoint/2010/main" val="218248440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A6B9D0F-9225-4952-8434-38C29095FB54}" type="slidenum">
              <a:rPr lang="zh-CN" altLang="en-US" smtClean="0"/>
              <a:t>75</a:t>
            </a:fld>
            <a:endParaRPr lang="zh-CN" altLang="en-US"/>
          </a:p>
        </p:txBody>
      </p:sp>
    </p:spTree>
    <p:extLst>
      <p:ext uri="{BB962C8B-B14F-4D97-AF65-F5344CB8AC3E}">
        <p14:creationId xmlns:p14="http://schemas.microsoft.com/office/powerpoint/2010/main" val="303006501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A6B9D0F-9225-4952-8434-38C29095FB54}" type="slidenum">
              <a:rPr lang="zh-CN" altLang="en-US" smtClean="0"/>
              <a:t>76</a:t>
            </a:fld>
            <a:endParaRPr lang="zh-CN" altLang="en-US"/>
          </a:p>
        </p:txBody>
      </p:sp>
    </p:spTree>
    <p:extLst>
      <p:ext uri="{BB962C8B-B14F-4D97-AF65-F5344CB8AC3E}">
        <p14:creationId xmlns:p14="http://schemas.microsoft.com/office/powerpoint/2010/main" val="300744507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A6B9D0F-9225-4952-8434-38C29095FB54}" type="slidenum">
              <a:rPr lang="zh-CN" altLang="en-US" smtClean="0"/>
              <a:t>77</a:t>
            </a:fld>
            <a:endParaRPr lang="zh-CN" altLang="en-US"/>
          </a:p>
        </p:txBody>
      </p:sp>
    </p:spTree>
    <p:extLst>
      <p:ext uri="{BB962C8B-B14F-4D97-AF65-F5344CB8AC3E}">
        <p14:creationId xmlns:p14="http://schemas.microsoft.com/office/powerpoint/2010/main" val="218717603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A6B9D0F-9225-4952-8434-38C29095FB54}" type="slidenum">
              <a:rPr lang="zh-CN" altLang="en-US" smtClean="0"/>
              <a:t>78</a:t>
            </a:fld>
            <a:endParaRPr lang="zh-CN" altLang="en-US"/>
          </a:p>
        </p:txBody>
      </p:sp>
    </p:spTree>
    <p:extLst>
      <p:ext uri="{BB962C8B-B14F-4D97-AF65-F5344CB8AC3E}">
        <p14:creationId xmlns:p14="http://schemas.microsoft.com/office/powerpoint/2010/main" val="139580082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A6B9D0F-9225-4952-8434-38C29095FB54}" type="slidenum">
              <a:rPr lang="zh-CN" altLang="en-US" smtClean="0"/>
              <a:t>79</a:t>
            </a:fld>
            <a:endParaRPr lang="zh-CN" altLang="en-US"/>
          </a:p>
        </p:txBody>
      </p:sp>
    </p:spTree>
    <p:extLst>
      <p:ext uri="{BB962C8B-B14F-4D97-AF65-F5344CB8AC3E}">
        <p14:creationId xmlns:p14="http://schemas.microsoft.com/office/powerpoint/2010/main" val="37372808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smtClean="0"/>
          </a:p>
        </p:txBody>
      </p:sp>
      <p:sp>
        <p:nvSpPr>
          <p:cNvPr id="4" name="灯片编号占位符 3"/>
          <p:cNvSpPr>
            <a:spLocks noGrp="1"/>
          </p:cNvSpPr>
          <p:nvPr>
            <p:ph type="sldNum" sz="quarter" idx="5"/>
          </p:nvPr>
        </p:nvSpPr>
        <p:spPr/>
        <p:txBody>
          <a:bodyPr/>
          <a:lstStyle/>
          <a:p>
            <a:fld id="{F1CB8912-F0BA-4AD8-8415-DA1F26BCB09F}" type="slidenum">
              <a:rPr lang="zh-CN" altLang="en-US" smtClean="0"/>
              <a:t>8</a:t>
            </a:fld>
            <a:endParaRPr lang="zh-CN" altLang="en-US"/>
          </a:p>
        </p:txBody>
      </p:sp>
    </p:spTree>
    <p:extLst>
      <p:ext uri="{BB962C8B-B14F-4D97-AF65-F5344CB8AC3E}">
        <p14:creationId xmlns:p14="http://schemas.microsoft.com/office/powerpoint/2010/main" val="4231847296"/>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A6B9D0F-9225-4952-8434-38C29095FB54}" type="slidenum">
              <a:rPr lang="zh-CN" altLang="en-US" smtClean="0"/>
              <a:t>80</a:t>
            </a:fld>
            <a:endParaRPr lang="zh-CN" altLang="en-US"/>
          </a:p>
        </p:txBody>
      </p:sp>
    </p:spTree>
    <p:extLst>
      <p:ext uri="{BB962C8B-B14F-4D97-AF65-F5344CB8AC3E}">
        <p14:creationId xmlns:p14="http://schemas.microsoft.com/office/powerpoint/2010/main" val="262227938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A6B9D0F-9225-4952-8434-38C29095FB54}" type="slidenum">
              <a:rPr lang="zh-CN" altLang="en-US" smtClean="0"/>
              <a:t>81</a:t>
            </a:fld>
            <a:endParaRPr lang="zh-CN" altLang="en-US"/>
          </a:p>
        </p:txBody>
      </p:sp>
    </p:spTree>
    <p:extLst>
      <p:ext uri="{BB962C8B-B14F-4D97-AF65-F5344CB8AC3E}">
        <p14:creationId xmlns:p14="http://schemas.microsoft.com/office/powerpoint/2010/main" val="356267981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A6B9D0F-9225-4952-8434-38C29095FB54}" type="slidenum">
              <a:rPr lang="zh-CN" altLang="en-US" smtClean="0"/>
              <a:t>82</a:t>
            </a:fld>
            <a:endParaRPr lang="zh-CN" altLang="en-US"/>
          </a:p>
        </p:txBody>
      </p:sp>
    </p:spTree>
    <p:extLst>
      <p:ext uri="{BB962C8B-B14F-4D97-AF65-F5344CB8AC3E}">
        <p14:creationId xmlns:p14="http://schemas.microsoft.com/office/powerpoint/2010/main" val="200564334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A6B9D0F-9225-4952-8434-38C29095FB54}" type="slidenum">
              <a:rPr lang="zh-CN" altLang="en-US" smtClean="0"/>
              <a:t>83</a:t>
            </a:fld>
            <a:endParaRPr lang="zh-CN" altLang="en-US"/>
          </a:p>
        </p:txBody>
      </p:sp>
    </p:spTree>
    <p:extLst>
      <p:ext uri="{BB962C8B-B14F-4D97-AF65-F5344CB8AC3E}">
        <p14:creationId xmlns:p14="http://schemas.microsoft.com/office/powerpoint/2010/main" val="180622815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A6B9D0F-9225-4952-8434-38C29095FB54}" type="slidenum">
              <a:rPr lang="zh-CN" altLang="en-US" smtClean="0"/>
              <a:t>84</a:t>
            </a:fld>
            <a:endParaRPr lang="zh-CN" altLang="en-US"/>
          </a:p>
        </p:txBody>
      </p:sp>
    </p:spTree>
    <p:extLst>
      <p:ext uri="{BB962C8B-B14F-4D97-AF65-F5344CB8AC3E}">
        <p14:creationId xmlns:p14="http://schemas.microsoft.com/office/powerpoint/2010/main" val="29542976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A6B9D0F-9225-4952-8434-38C29095FB54}" type="slidenum">
              <a:rPr lang="zh-CN" altLang="en-US" smtClean="0"/>
              <a:t>85</a:t>
            </a:fld>
            <a:endParaRPr lang="zh-CN" altLang="en-US"/>
          </a:p>
        </p:txBody>
      </p:sp>
    </p:spTree>
    <p:extLst>
      <p:ext uri="{BB962C8B-B14F-4D97-AF65-F5344CB8AC3E}">
        <p14:creationId xmlns:p14="http://schemas.microsoft.com/office/powerpoint/2010/main" val="4221578883"/>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A6B9D0F-9225-4952-8434-38C29095FB54}" type="slidenum">
              <a:rPr lang="zh-CN" altLang="en-US" smtClean="0"/>
              <a:t>86</a:t>
            </a:fld>
            <a:endParaRPr lang="zh-CN" altLang="en-US"/>
          </a:p>
        </p:txBody>
      </p:sp>
    </p:spTree>
    <p:extLst>
      <p:ext uri="{BB962C8B-B14F-4D97-AF65-F5344CB8AC3E}">
        <p14:creationId xmlns:p14="http://schemas.microsoft.com/office/powerpoint/2010/main" val="1418537098"/>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A6B9D0F-9225-4952-8434-38C29095FB54}" type="slidenum">
              <a:rPr lang="zh-CN" altLang="en-US" smtClean="0"/>
              <a:t>87</a:t>
            </a:fld>
            <a:endParaRPr lang="zh-CN" altLang="en-US"/>
          </a:p>
        </p:txBody>
      </p:sp>
    </p:spTree>
    <p:extLst>
      <p:ext uri="{BB962C8B-B14F-4D97-AF65-F5344CB8AC3E}">
        <p14:creationId xmlns:p14="http://schemas.microsoft.com/office/powerpoint/2010/main" val="2008102358"/>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A6B9D0F-9225-4952-8434-38C29095FB54}" type="slidenum">
              <a:rPr lang="zh-CN" altLang="en-US" smtClean="0"/>
              <a:t>88</a:t>
            </a:fld>
            <a:endParaRPr lang="zh-CN" altLang="en-US"/>
          </a:p>
        </p:txBody>
      </p:sp>
    </p:spTree>
    <p:extLst>
      <p:ext uri="{BB962C8B-B14F-4D97-AF65-F5344CB8AC3E}">
        <p14:creationId xmlns:p14="http://schemas.microsoft.com/office/powerpoint/2010/main" val="1976218562"/>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A6B9D0F-9225-4952-8434-38C29095FB54}" type="slidenum">
              <a:rPr lang="zh-CN" altLang="en-US" smtClean="0"/>
              <a:t>89</a:t>
            </a:fld>
            <a:endParaRPr lang="zh-CN" altLang="en-US"/>
          </a:p>
        </p:txBody>
      </p:sp>
    </p:spTree>
    <p:extLst>
      <p:ext uri="{BB962C8B-B14F-4D97-AF65-F5344CB8AC3E}">
        <p14:creationId xmlns:p14="http://schemas.microsoft.com/office/powerpoint/2010/main" val="6396147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www.v5ppt.com</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ct val="0"/>
              </a:spcBef>
              <a:spcAft>
                <a:spcPct val="0"/>
              </a:spcAft>
              <a:buClrTx/>
              <a:buSzTx/>
              <a:buFontTx/>
              <a:buNone/>
              <a:defRPr/>
            </a:pPr>
            <a:fld id="{F8DD8F29-A9DF-42E7-B922-882FEDC887E6}" type="slidenum">
              <a:rPr kumimoji="0" lang="zh-CN" altLang="en-US" sz="1200" b="0" i="0" u="none" strike="noStrike" kern="1200" cap="none" spc="0" normalizeH="0" baseline="0" noProof="0" smtClean="0">
                <a:ln>
                  <a:noFill/>
                </a:ln>
                <a:solidFill>
                  <a:prstClr val="black"/>
                </a:solidFill>
                <a:effectLst/>
                <a:uLnTx/>
                <a:uFillTx/>
                <a:latin typeface="Calibri" charset="0"/>
                <a:ea typeface="宋体" pitchFamily="2" charset="-122"/>
                <a:cs typeface="+mn-cs"/>
              </a:rPr>
              <a:pPr marL="0" marR="0" lvl="0" indent="0" algn="r" defTabSz="914400" rtl="0" eaLnBrk="1" fontAlgn="auto" latinLnBrk="0" hangingPunct="1">
                <a:lnSpc>
                  <a:spcPct val="100000"/>
                </a:lnSpc>
                <a:spcBef>
                  <a:spcPct val="0"/>
                </a:spcBef>
                <a:spcAft>
                  <a:spcPct val="0"/>
                </a:spcAft>
                <a:buClrTx/>
                <a:buSzTx/>
                <a:buFontTx/>
                <a:buNone/>
                <a:defRPr/>
              </a:pPr>
              <a:t>9</a:t>
            </a:fld>
            <a:endParaRPr kumimoji="0" lang="zh-CN" altLang="en-US" sz="1200" b="0" i="0" u="none" strike="noStrike" kern="1200" cap="none" spc="0" normalizeH="0" baseline="0" noProof="0">
              <a:ln>
                <a:noFill/>
              </a:ln>
              <a:solidFill>
                <a:prstClr val="black"/>
              </a:solidFill>
              <a:effectLst/>
              <a:uLnTx/>
              <a:uFillTx/>
              <a:latin typeface="Calibri" charset="0"/>
              <a:ea typeface="宋体" pitchFamily="2" charset="-122"/>
              <a:cs typeface="+mn-cs"/>
            </a:endParaRPr>
          </a:p>
        </p:txBody>
      </p:sp>
    </p:spTree>
    <p:extLst>
      <p:ext uri="{BB962C8B-B14F-4D97-AF65-F5344CB8AC3E}">
        <p14:creationId xmlns:p14="http://schemas.microsoft.com/office/powerpoint/2010/main" val="4282276588"/>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A6B9D0F-9225-4952-8434-38C29095FB54}" type="slidenum">
              <a:rPr lang="zh-CN" altLang="en-US" smtClean="0"/>
              <a:t>90</a:t>
            </a:fld>
            <a:endParaRPr lang="zh-CN" altLang="en-US"/>
          </a:p>
        </p:txBody>
      </p:sp>
    </p:spTree>
    <p:extLst>
      <p:ext uri="{BB962C8B-B14F-4D97-AF65-F5344CB8AC3E}">
        <p14:creationId xmlns:p14="http://schemas.microsoft.com/office/powerpoint/2010/main" val="1272223251"/>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A6B9D0F-9225-4952-8434-38C29095FB54}" type="slidenum">
              <a:rPr lang="zh-CN" altLang="en-US" smtClean="0"/>
              <a:t>91</a:t>
            </a:fld>
            <a:endParaRPr lang="zh-CN" altLang="en-US"/>
          </a:p>
        </p:txBody>
      </p:sp>
    </p:spTree>
    <p:extLst>
      <p:ext uri="{BB962C8B-B14F-4D97-AF65-F5344CB8AC3E}">
        <p14:creationId xmlns:p14="http://schemas.microsoft.com/office/powerpoint/2010/main" val="4102601497"/>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A6B9D0F-9225-4952-8434-38C29095FB54}" type="slidenum">
              <a:rPr lang="zh-CN" altLang="en-US" smtClean="0"/>
              <a:t>92</a:t>
            </a:fld>
            <a:endParaRPr lang="zh-CN" altLang="en-US"/>
          </a:p>
        </p:txBody>
      </p:sp>
    </p:spTree>
    <p:extLst>
      <p:ext uri="{BB962C8B-B14F-4D97-AF65-F5344CB8AC3E}">
        <p14:creationId xmlns:p14="http://schemas.microsoft.com/office/powerpoint/2010/main" val="113086287"/>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A6B9D0F-9225-4952-8434-38C29095FB54}" type="slidenum">
              <a:rPr lang="zh-CN" altLang="en-US" smtClean="0"/>
              <a:t>93</a:t>
            </a:fld>
            <a:endParaRPr lang="zh-CN" altLang="en-US"/>
          </a:p>
        </p:txBody>
      </p:sp>
    </p:spTree>
    <p:extLst>
      <p:ext uri="{BB962C8B-B14F-4D97-AF65-F5344CB8AC3E}">
        <p14:creationId xmlns:p14="http://schemas.microsoft.com/office/powerpoint/2010/main" val="1257360138"/>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A6B9D0F-9225-4952-8434-38C29095FB54}" type="slidenum">
              <a:rPr lang="zh-CN" altLang="en-US" smtClean="0"/>
              <a:t>94</a:t>
            </a:fld>
            <a:endParaRPr lang="zh-CN" altLang="en-US"/>
          </a:p>
        </p:txBody>
      </p:sp>
    </p:spTree>
    <p:extLst>
      <p:ext uri="{BB962C8B-B14F-4D97-AF65-F5344CB8AC3E}">
        <p14:creationId xmlns:p14="http://schemas.microsoft.com/office/powerpoint/2010/main" val="1092702840"/>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A6B9D0F-9225-4952-8434-38C29095FB54}" type="slidenum">
              <a:rPr lang="zh-CN" altLang="en-US" smtClean="0"/>
              <a:t>95</a:t>
            </a:fld>
            <a:endParaRPr lang="zh-CN" altLang="en-US"/>
          </a:p>
        </p:txBody>
      </p:sp>
    </p:spTree>
    <p:extLst>
      <p:ext uri="{BB962C8B-B14F-4D97-AF65-F5344CB8AC3E}">
        <p14:creationId xmlns:p14="http://schemas.microsoft.com/office/powerpoint/2010/main" val="1885134351"/>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A6B9D0F-9225-4952-8434-38C29095FB54}" type="slidenum">
              <a:rPr lang="zh-CN" altLang="en-US" smtClean="0"/>
              <a:t>96</a:t>
            </a:fld>
            <a:endParaRPr lang="zh-CN" altLang="en-US"/>
          </a:p>
        </p:txBody>
      </p:sp>
    </p:spTree>
    <p:extLst>
      <p:ext uri="{BB962C8B-B14F-4D97-AF65-F5344CB8AC3E}">
        <p14:creationId xmlns:p14="http://schemas.microsoft.com/office/powerpoint/2010/main" val="2223741912"/>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www.v5ppt.com</a:t>
            </a:r>
          </a:p>
        </p:txBody>
      </p:sp>
      <p:sp>
        <p:nvSpPr>
          <p:cNvPr id="4" name="灯片编号占位符 3"/>
          <p:cNvSpPr>
            <a:spLocks noGrp="1"/>
          </p:cNvSpPr>
          <p:nvPr>
            <p:ph type="sldNum" sz="quarter" idx="5"/>
          </p:nvPr>
        </p:nvSpPr>
        <p:spPr/>
        <p:txBody>
          <a:bodyPr/>
          <a:lstStyle/>
          <a:p>
            <a:fld id="{83CAE835-467D-497C-8FC3-058BD37A641F}" type="slidenum">
              <a:rPr lang="zh-CN" altLang="en-US" smtClean="0"/>
              <a:t>97</a:t>
            </a:fld>
            <a:endParaRPr lang="zh-CN" altLang="en-US"/>
          </a:p>
        </p:txBody>
      </p:sp>
    </p:spTree>
    <p:extLst>
      <p:ext uri="{BB962C8B-B14F-4D97-AF65-F5344CB8AC3E}">
        <p14:creationId xmlns:p14="http://schemas.microsoft.com/office/powerpoint/2010/main" val="3900051666"/>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A6B9D0F-9225-4952-8434-38C29095FB54}" type="slidenum">
              <a:rPr lang="zh-CN" altLang="en-US" smtClean="0"/>
              <a:t>98</a:t>
            </a:fld>
            <a:endParaRPr lang="zh-CN" altLang="en-US"/>
          </a:p>
        </p:txBody>
      </p:sp>
    </p:spTree>
    <p:extLst>
      <p:ext uri="{BB962C8B-B14F-4D97-AF65-F5344CB8AC3E}">
        <p14:creationId xmlns:p14="http://schemas.microsoft.com/office/powerpoint/2010/main" val="1296984782"/>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www.v5ppt.com</a:t>
            </a:r>
          </a:p>
        </p:txBody>
      </p:sp>
      <p:sp>
        <p:nvSpPr>
          <p:cNvPr id="4" name="灯片编号占位符 3"/>
          <p:cNvSpPr>
            <a:spLocks noGrp="1"/>
          </p:cNvSpPr>
          <p:nvPr>
            <p:ph type="sldNum" sz="quarter" idx="5"/>
          </p:nvPr>
        </p:nvSpPr>
        <p:spPr/>
        <p:txBody>
          <a:bodyPr/>
          <a:lstStyle/>
          <a:p>
            <a:fld id="{83CAE835-467D-497C-8FC3-058BD37A641F}" type="slidenum">
              <a:rPr lang="zh-CN" altLang="en-US" smtClean="0"/>
              <a:t>99</a:t>
            </a:fld>
            <a:endParaRPr lang="zh-CN" altLang="en-US"/>
          </a:p>
        </p:txBody>
      </p:sp>
    </p:spTree>
    <p:extLst>
      <p:ext uri="{BB962C8B-B14F-4D97-AF65-F5344CB8AC3E}">
        <p14:creationId xmlns:p14="http://schemas.microsoft.com/office/powerpoint/2010/main" val="407968655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2DCA9C42-1591-4887-9DAE-C97D2A98631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31" y="0"/>
            <a:ext cx="12186138" cy="6858000"/>
          </a:xfrm>
          <a:prstGeom prst="rect">
            <a:avLst/>
          </a:prstGeom>
        </p:spPr>
      </p:pic>
    </p:spTree>
    <p:extLst>
      <p:ext uri="{BB962C8B-B14F-4D97-AF65-F5344CB8AC3E}">
        <p14:creationId xmlns:p14="http://schemas.microsoft.com/office/powerpoint/2010/main" val="3994064202"/>
      </p:ext>
    </p:extLst>
  </p:cSld>
  <p:clrMapOvr>
    <a:masterClrMapping/>
  </p:clrMapOvr>
  <mc:AlternateContent xmlns:mc="http://schemas.openxmlformats.org/markup-compatibility/2006" xmlns:p14="http://schemas.microsoft.com/office/powerpoint/2010/main">
    <mc:Choice Requires="p14">
      <p:transition spd="slow" p14:dur="1500" advTm="2000">
        <p:random/>
      </p:transition>
    </mc:Choice>
    <mc:Fallback xmlns="" xmlns:p15="http://schemas.microsoft.com/office/powerpoint/2012/main">
      <p:transition spd="slow" advTm="2000">
        <p:random/>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2110116378"/>
      </p:ext>
    </p:extLst>
  </p:cSld>
  <p:clrMapOvr>
    <a:masterClrMapping/>
  </p:clrMapOvr>
  <mc:AlternateContent xmlns:mc="http://schemas.openxmlformats.org/markup-compatibility/2006" xmlns:p14="http://schemas.microsoft.com/office/powerpoint/2010/main">
    <mc:Choice Requires="p14">
      <p:transition spd="slow" p14:dur="1500" advTm="2000">
        <p:random/>
      </p:transition>
    </mc:Choice>
    <mc:Fallback xmlns="" xmlns:p15="http://schemas.microsoft.com/office/powerpoint/2012/main">
      <p:transition spd="slow" advTm="2000">
        <p:random/>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4255244"/>
      </p:ext>
    </p:extLst>
  </p:cSld>
  <p:clrMapOvr>
    <a:masterClrMapping/>
  </p:clrMapOvr>
  <mc:AlternateContent xmlns:mc="http://schemas.openxmlformats.org/markup-compatibility/2006" xmlns:p14="http://schemas.microsoft.com/office/powerpoint/2010/main">
    <mc:Choice Requires="p14">
      <p:transition spd="slow" p14:dur="1500" advTm="2000">
        <p:random/>
      </p:transition>
    </mc:Choice>
    <mc:Fallback xmlns="" xmlns:p15="http://schemas.microsoft.com/office/powerpoint/2012/main">
      <p:transition spd="slow" advTm="2000">
        <p:random/>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A28F074-F064-4B4E-9182-07DAB17A9F38}"/>
              </a:ext>
            </a:extLst>
          </p:cNvPr>
          <p:cNvSpPr>
            <a:spLocks noGrp="1"/>
          </p:cNvSpPr>
          <p:nvPr>
            <p:ph type="dt" sz="half" idx="10"/>
          </p:nvPr>
        </p:nvSpPr>
        <p:spPr/>
        <p:txBody>
          <a:bodyPr/>
          <a:lstStyle/>
          <a:p>
            <a:fld id="{2B5CA773-8993-4BA0-81F7-D63CD7752615}" type="datetimeFigureOut">
              <a:rPr lang="zh-CN" altLang="en-US" smtClean="0"/>
              <a:t>2019/1/16</a:t>
            </a:fld>
            <a:endParaRPr lang="zh-CN" altLang="en-US"/>
          </a:p>
        </p:txBody>
      </p:sp>
      <p:sp>
        <p:nvSpPr>
          <p:cNvPr id="3" name="页脚占位符 2">
            <a:extLst>
              <a:ext uri="{FF2B5EF4-FFF2-40B4-BE49-F238E27FC236}">
                <a16:creationId xmlns:a16="http://schemas.microsoft.com/office/drawing/2014/main" id="{D343DCD0-3F12-4D28-9DD5-C4A1D0DDCD36}"/>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7821523D-8BC5-4B8C-8811-EC7BB233C92F}"/>
              </a:ext>
            </a:extLst>
          </p:cNvPr>
          <p:cNvSpPr>
            <a:spLocks noGrp="1"/>
          </p:cNvSpPr>
          <p:nvPr>
            <p:ph type="sldNum" sz="quarter" idx="12"/>
          </p:nvPr>
        </p:nvSpPr>
        <p:spPr/>
        <p:txBody>
          <a:bodyPr/>
          <a:lstStyle/>
          <a:p>
            <a:fld id="{7FB05E62-16C5-4AB9-BC1F-AAF67096621C}" type="slidenum">
              <a:rPr lang="zh-CN" altLang="en-US" smtClean="0"/>
              <a:t>‹#›</a:t>
            </a:fld>
            <a:endParaRPr lang="zh-CN" altLang="en-US"/>
          </a:p>
        </p:txBody>
      </p:sp>
    </p:spTree>
    <p:extLst>
      <p:ext uri="{BB962C8B-B14F-4D97-AF65-F5344CB8AC3E}">
        <p14:creationId xmlns:p14="http://schemas.microsoft.com/office/powerpoint/2010/main" val="3020547589"/>
      </p:ext>
    </p:extLst>
  </p:cSld>
  <p:clrMapOvr>
    <a:masterClrMapping/>
  </p:clrMapOvr>
  <mc:AlternateContent xmlns:mc="http://schemas.openxmlformats.org/markup-compatibility/2006" xmlns:p14="http://schemas.microsoft.com/office/powerpoint/2010/main">
    <mc:Choice Requires="p14">
      <p:transition spd="slow" p14:dur="1500" advTm="2000">
        <p:random/>
      </p:transition>
    </mc:Choice>
    <mc:Fallback xmlns="" xmlns:p15="http://schemas.microsoft.com/office/powerpoint/2012/main">
      <p:transition spd="slow" advTm="2000">
        <p:random/>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内页-1">
    <p:bg>
      <p:bgPr>
        <a:blipFill dpi="0" rotWithShape="1">
          <a:blip r:embed="rId2">
            <a:lum/>
          </a:blip>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87935647"/>
      </p:ext>
    </p:extLst>
  </p:cSld>
  <p:clrMapOvr>
    <a:masterClrMapping/>
  </p:clrMapOvr>
  <mc:AlternateContent xmlns:mc="http://schemas.openxmlformats.org/markup-compatibility/2006" xmlns:p14="http://schemas.microsoft.com/office/powerpoint/2010/main">
    <mc:Choice Requires="p14">
      <p:transition spd="slow" p14:dur="1500" advTm="2000">
        <p:random/>
      </p:transition>
    </mc:Choice>
    <mc:Fallback xmlns="" xmlns:p15="http://schemas.microsoft.com/office/powerpoint/2012/main">
      <p:transition spd="slow" advTm="2000">
        <p:random/>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obj">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a:xfrm>
            <a:off x="838200" y="1825625"/>
            <a:ext cx="10515600" cy="4351338"/>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1C291D25-42B1-4581-865C-258FE88BFC2C}" type="datetimeFigureOut">
              <a:rPr lang="zh-CN" altLang="en-US" smtClean="0"/>
              <a:t>2019/1/16</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B0E25FA9-D5AD-43AF-B9E4-A39B12D68453}" type="slidenum">
              <a:rPr lang="zh-CN" altLang="en-US" smtClean="0"/>
              <a:t>‹#›</a:t>
            </a:fld>
            <a:endParaRPr lang="zh-CN" altLang="en-US"/>
          </a:p>
        </p:txBody>
      </p:sp>
    </p:spTree>
    <p:extLst>
      <p:ext uri="{BB962C8B-B14F-4D97-AF65-F5344CB8AC3E}">
        <p14:creationId xmlns:p14="http://schemas.microsoft.com/office/powerpoint/2010/main" val="4170430676"/>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itle">
  <p:cSld name="1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1C291D25-42B1-4581-865C-258FE88BFC2C}" type="datetimeFigureOut">
              <a:rPr lang="zh-CN" altLang="en-US" smtClean="0"/>
              <a:t>2019/1/16</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B0E25FA9-D5AD-43AF-B9E4-A39B12D68453}" type="slidenum">
              <a:rPr lang="zh-CN" altLang="en-US" smtClean="0"/>
              <a:t>‹#›</a:t>
            </a:fld>
            <a:endParaRPr lang="zh-CN" altLang="en-US"/>
          </a:p>
        </p:txBody>
      </p:sp>
    </p:spTree>
    <p:extLst>
      <p:ext uri="{BB962C8B-B14F-4D97-AF65-F5344CB8AC3E}">
        <p14:creationId xmlns:p14="http://schemas.microsoft.com/office/powerpoint/2010/main" val="129219991"/>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15223616-3FA8-449C-B05D-4DA6AD194D7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517A2A02-F70A-4B78-8A89-BC28CAF1C36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5C05CE40-AE12-4F9E-A967-2C725680B57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B5CA773-8993-4BA0-81F7-D63CD7752615}" type="datetimeFigureOut">
              <a:rPr lang="zh-CN" altLang="en-US" smtClean="0"/>
              <a:t>2019/1/16</a:t>
            </a:fld>
            <a:endParaRPr lang="zh-CN" altLang="en-US"/>
          </a:p>
        </p:txBody>
      </p:sp>
      <p:sp>
        <p:nvSpPr>
          <p:cNvPr id="5" name="页脚占位符 4">
            <a:extLst>
              <a:ext uri="{FF2B5EF4-FFF2-40B4-BE49-F238E27FC236}">
                <a16:creationId xmlns:a16="http://schemas.microsoft.com/office/drawing/2014/main" id="{90FC40A4-E6AB-4A1F-8D8C-5BD12C5DE7F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8A1D4E8C-8B90-4CCD-BA0A-B4694B9B511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FB05E62-16C5-4AB9-BC1F-AAF67096621C}" type="slidenum">
              <a:rPr lang="zh-CN" altLang="en-US" smtClean="0"/>
              <a:t>‹#›</a:t>
            </a:fld>
            <a:endParaRPr lang="zh-CN" altLang="en-US"/>
          </a:p>
        </p:txBody>
      </p:sp>
    </p:spTree>
    <p:extLst>
      <p:ext uri="{BB962C8B-B14F-4D97-AF65-F5344CB8AC3E}">
        <p14:creationId xmlns:p14="http://schemas.microsoft.com/office/powerpoint/2010/main" val="7840955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5" r:id="rId4"/>
    <p:sldLayoutId id="2147483662" r:id="rId5"/>
    <p:sldLayoutId id="2147483663" r:id="rId6"/>
    <p:sldLayoutId id="2147483664" r:id="rId7"/>
  </p:sldLayoutIdLst>
  <mc:AlternateContent xmlns:mc="http://schemas.openxmlformats.org/markup-compatibility/2006" xmlns:p14="http://schemas.microsoft.com/office/powerpoint/2010/main">
    <mc:Choice Requires="p14">
      <p:transition spd="slow" p14:dur="1500" advTm="2000">
        <p:random/>
      </p:transition>
    </mc:Choice>
    <mc:Fallback xmlns="" xmlns:p15="http://schemas.microsoft.com/office/powerpoint/2012/main">
      <p:transition spd="slow" advTm="2000">
        <p:random/>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100.xml"/><Relationship Id="rId1" Type="http://schemas.openxmlformats.org/officeDocument/2006/relationships/slideLayout" Target="../slideLayouts/slideLayout4.xml"/></Relationships>
</file>

<file path=ppt/slides/_rels/slide101.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101.xml"/><Relationship Id="rId1" Type="http://schemas.openxmlformats.org/officeDocument/2006/relationships/slideLayout" Target="../slideLayouts/slideLayout4.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03.xml"/><Relationship Id="rId1" Type="http://schemas.openxmlformats.org/officeDocument/2006/relationships/slideLayout" Target="../slideLayouts/slideLayout4.xml"/></Relationships>
</file>

<file path=ppt/slides/_rels/slide104.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104.xml"/><Relationship Id="rId1" Type="http://schemas.openxmlformats.org/officeDocument/2006/relationships/slideLayout" Target="../slideLayouts/slideLayout4.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06.xml"/><Relationship Id="rId1" Type="http://schemas.openxmlformats.org/officeDocument/2006/relationships/slideLayout" Target="../slideLayouts/slideLayout4.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108.xml"/><Relationship Id="rId1" Type="http://schemas.openxmlformats.org/officeDocument/2006/relationships/slideLayout" Target="../slideLayouts/slideLayout4.xml"/></Relationships>
</file>

<file path=ppt/slides/_rels/slide109.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09.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4.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13.xml"/><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14.xml"/><Relationship Id="rId1" Type="http://schemas.openxmlformats.org/officeDocument/2006/relationships/slideLayout" Target="../slideLayouts/slideLayout6.xml"/><Relationship Id="rId4" Type="http://schemas.openxmlformats.org/officeDocument/2006/relationships/image" Target="../media/image95.png"/></Relationships>
</file>

<file path=ppt/slides/_rels/slide115.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15.xml"/><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117.xml"/><Relationship Id="rId1" Type="http://schemas.openxmlformats.org/officeDocument/2006/relationships/slideLayout" Target="../slideLayouts/slideLayout6.xml"/></Relationships>
</file>

<file path=ppt/slides/_rels/slide118.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118.xml"/><Relationship Id="rId1" Type="http://schemas.openxmlformats.org/officeDocument/2006/relationships/slideLayout" Target="../slideLayouts/slideLayout6.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120.xml"/><Relationship Id="rId1" Type="http://schemas.openxmlformats.org/officeDocument/2006/relationships/slideLayout" Target="../slideLayouts/slideLayout4.xml"/></Relationships>
</file>

<file path=ppt/slides/_rels/slide121.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21.xml"/><Relationship Id="rId1" Type="http://schemas.openxmlformats.org/officeDocument/2006/relationships/slideLayout" Target="../slideLayouts/slideLayout4.xml"/></Relationships>
</file>

<file path=ppt/slides/_rels/slide122.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22.xml"/><Relationship Id="rId1" Type="http://schemas.openxmlformats.org/officeDocument/2006/relationships/slideLayout" Target="../slideLayouts/slideLayout4.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4.xml"/></Relationships>
</file>

<file path=ppt/slides/_rels/slide124.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24.xml"/><Relationship Id="rId1" Type="http://schemas.openxmlformats.org/officeDocument/2006/relationships/slideLayout" Target="../slideLayouts/slideLayout4.xml"/></Relationships>
</file>

<file path=ppt/slides/_rels/slide125.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125.xml"/><Relationship Id="rId1" Type="http://schemas.openxmlformats.org/officeDocument/2006/relationships/slideLayout" Target="../slideLayouts/slideLayout4.xml"/></Relationships>
</file>

<file path=ppt/slides/_rels/slide126.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126.xml"/><Relationship Id="rId1" Type="http://schemas.openxmlformats.org/officeDocument/2006/relationships/slideLayout" Target="../slideLayouts/slideLayout4.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3.xml"/></Relationships>
</file>

<file path=ppt/slides/_rels/slide128.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128.xml"/><Relationship Id="rId1" Type="http://schemas.openxmlformats.org/officeDocument/2006/relationships/slideLayout" Target="../slideLayouts/slideLayout4.xml"/><Relationship Id="rId4" Type="http://schemas.openxmlformats.org/officeDocument/2006/relationships/image" Target="../media/image106.png"/></Relationships>
</file>

<file path=ppt/slides/_rels/slide129.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129.xml"/><Relationship Id="rId1" Type="http://schemas.openxmlformats.org/officeDocument/2006/relationships/slideLayout" Target="../slideLayouts/slideLayout4.xml"/><Relationship Id="rId4" Type="http://schemas.openxmlformats.org/officeDocument/2006/relationships/image" Target="../media/image108.png"/></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130.xml"/><Relationship Id="rId1" Type="http://schemas.openxmlformats.org/officeDocument/2006/relationships/slideLayout" Target="../slideLayouts/slideLayout4.xml"/><Relationship Id="rId4" Type="http://schemas.openxmlformats.org/officeDocument/2006/relationships/image" Target="../media/image110.PNG"/></Relationships>
</file>

<file path=ppt/slides/_rels/slide131.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131.xml"/><Relationship Id="rId1" Type="http://schemas.openxmlformats.org/officeDocument/2006/relationships/slideLayout" Target="../slideLayouts/slideLayout4.xml"/><Relationship Id="rId4" Type="http://schemas.openxmlformats.org/officeDocument/2006/relationships/image" Target="../media/image105.PNG"/></Relationships>
</file>

<file path=ppt/slides/_rels/slide132.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132.xml"/><Relationship Id="rId1" Type="http://schemas.openxmlformats.org/officeDocument/2006/relationships/slideLayout" Target="../slideLayouts/slideLayout4.xml"/></Relationships>
</file>

<file path=ppt/slides/_rels/slide133.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133.xml"/><Relationship Id="rId1" Type="http://schemas.openxmlformats.org/officeDocument/2006/relationships/slideLayout" Target="../slideLayouts/slideLayout4.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4.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3.xml"/></Relationships>
</file>

<file path=ppt/slides/_rels/slide136.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136.xml"/><Relationship Id="rId1" Type="http://schemas.openxmlformats.org/officeDocument/2006/relationships/slideLayout" Target="../slideLayouts/slideLayout4.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3.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4.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4.xml"/></Relationships>
</file>

<file path=ppt/slides/_rels/slide141.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141.xml"/><Relationship Id="rId1" Type="http://schemas.openxmlformats.org/officeDocument/2006/relationships/slideLayout" Target="../slideLayouts/slideLayout4.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4.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3.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4.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4.xml"/></Relationships>
</file>

<file path=ppt/slides/_rels/slide146.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46.xml"/><Relationship Id="rId1" Type="http://schemas.openxmlformats.org/officeDocument/2006/relationships/slideLayout" Target="../slideLayouts/slideLayout4.xml"/></Relationships>
</file>

<file path=ppt/slides/_rels/slide147.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147.xml"/><Relationship Id="rId1" Type="http://schemas.openxmlformats.org/officeDocument/2006/relationships/slideLayout" Target="../slideLayouts/slideLayout4.xml"/></Relationships>
</file>

<file path=ppt/slides/_rels/slide148.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148.xml"/><Relationship Id="rId1" Type="http://schemas.openxmlformats.org/officeDocument/2006/relationships/slideLayout" Target="../slideLayouts/slideLayout4.xml"/></Relationships>
</file>

<file path=ppt/slides/_rels/slide149.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149.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5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3.png"/><Relationship Id="rId5" Type="http://schemas.openxmlformats.org/officeDocument/2006/relationships/image" Target="../media/image120.png"/><Relationship Id="rId4" Type="http://schemas.openxmlformats.org/officeDocument/2006/relationships/notesSlide" Target="../notesSlides/notesSlide150.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0.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9.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0.xml"/><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1.xml"/><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3.xml"/><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64.xml"/><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5.xml"/><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6.xml"/><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8.xml"/><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50.gif"/><Relationship Id="rId2" Type="http://schemas.openxmlformats.org/officeDocument/2006/relationships/notesSlide" Target="../notesSlides/notesSlide69.xml"/><Relationship Id="rId1" Type="http://schemas.openxmlformats.org/officeDocument/2006/relationships/slideLayout" Target="../slideLayouts/slideLayout6.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70.xml"/><Relationship Id="rId1" Type="http://schemas.openxmlformats.org/officeDocument/2006/relationships/slideLayout" Target="../slideLayouts/slideLayout6.xml"/><Relationship Id="rId4" Type="http://schemas.openxmlformats.org/officeDocument/2006/relationships/image" Target="../media/image52.png"/></Relationships>
</file>

<file path=ppt/slides/_rels/slide7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71.xml"/><Relationship Id="rId1" Type="http://schemas.openxmlformats.org/officeDocument/2006/relationships/slideLayout" Target="../slideLayouts/slideLayout6.xml"/><Relationship Id="rId4" Type="http://schemas.openxmlformats.org/officeDocument/2006/relationships/image" Target="../media/image54.png"/></Relationships>
</file>

<file path=ppt/slides/_rels/slide7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72.xml"/><Relationship Id="rId1" Type="http://schemas.openxmlformats.org/officeDocument/2006/relationships/slideLayout" Target="../slideLayouts/slideLayout6.xml"/><Relationship Id="rId4" Type="http://schemas.openxmlformats.org/officeDocument/2006/relationships/image" Target="../media/image56.png"/></Relationships>
</file>

<file path=ppt/slides/_rels/slide7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73.xml"/><Relationship Id="rId1" Type="http://schemas.openxmlformats.org/officeDocument/2006/relationships/slideLayout" Target="../slideLayouts/slideLayout4.xml"/><Relationship Id="rId4" Type="http://schemas.openxmlformats.org/officeDocument/2006/relationships/image" Target="../media/image58.png"/></Relationships>
</file>

<file path=ppt/slides/_rels/slide7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74.xml"/><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75.xml"/><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3" Type="http://schemas.openxmlformats.org/officeDocument/2006/relationships/hyperlink" Target="#_UC-005&#26597;&#30475;&#38468;&#36817;&#28180;&#20855;&#24215;"/><Relationship Id="rId2" Type="http://schemas.openxmlformats.org/officeDocument/2006/relationships/notesSlide" Target="../notesSlides/notesSlide77.xml"/><Relationship Id="rId1" Type="http://schemas.openxmlformats.org/officeDocument/2006/relationships/slideLayout" Target="../slideLayouts/slideLayout6.xml"/><Relationship Id="rId5" Type="http://schemas.openxmlformats.org/officeDocument/2006/relationships/hyperlink" Target="#_UC-029&#25910;&#34255;&#28180;&#20855;&#24215;"/><Relationship Id="rId4" Type="http://schemas.openxmlformats.org/officeDocument/2006/relationships/hyperlink" Target="#_UC-027.2&#25628;&#32034;&#28180;&#20855;&#24215;"/></Relationships>
</file>

<file path=ppt/slides/_rels/slide78.xml.rels><?xml version="1.0" encoding="UTF-8" standalone="yes"?>
<Relationships xmlns="http://schemas.openxmlformats.org/package/2006/relationships"><Relationship Id="rId3" Type="http://schemas.openxmlformats.org/officeDocument/2006/relationships/hyperlink" Target="#_UC-006&#26597;&#30475;&#28180;&#20855;&#24215;&#35814;&#24773;"/><Relationship Id="rId2" Type="http://schemas.openxmlformats.org/officeDocument/2006/relationships/notesSlide" Target="../notesSlides/notesSlide78.xml"/><Relationship Id="rId1" Type="http://schemas.openxmlformats.org/officeDocument/2006/relationships/slideLayout" Target="../slideLayouts/slideLayout6.xml"/><Relationship Id="rId5" Type="http://schemas.openxmlformats.org/officeDocument/2006/relationships/hyperlink" Target="#_UC-029&#25910;&#34255;&#28180;&#20855;&#24215;"/><Relationship Id="rId4" Type="http://schemas.openxmlformats.org/officeDocument/2006/relationships/hyperlink" Target="#_UC-007&#26032;&#24314;&#28180;&#20855;&#24215;"/></Relationships>
</file>

<file path=ppt/slides/_rels/slide79.xml.rels><?xml version="1.0" encoding="UTF-8" standalone="yes"?>
<Relationships xmlns="http://schemas.openxmlformats.org/package/2006/relationships"><Relationship Id="rId3" Type="http://schemas.openxmlformats.org/officeDocument/2006/relationships/hyperlink" Target="#_UC-006&#26597;&#30475;&#28180;&#20855;&#24215;&#35814;&#24773;"/><Relationship Id="rId2" Type="http://schemas.openxmlformats.org/officeDocument/2006/relationships/notesSlide" Target="../notesSlides/notesSlide79.xml"/><Relationship Id="rId1" Type="http://schemas.openxmlformats.org/officeDocument/2006/relationships/slideLayout" Target="../slideLayouts/slideLayout6.xml"/><Relationship Id="rId5" Type="http://schemas.openxmlformats.org/officeDocument/2006/relationships/hyperlink" Target="#_UC-029&#25910;&#34255;&#28180;&#20855;&#24215;"/><Relationship Id="rId4" Type="http://schemas.openxmlformats.org/officeDocument/2006/relationships/hyperlink" Target="#_UC-007&#26032;&#24314;&#28180;&#20855;&#24215;"/></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80.xml"/><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83.xml"/><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63.png"/><Relationship Id="rId7" Type="http://schemas.openxmlformats.org/officeDocument/2006/relationships/image" Target="../media/image67.png"/><Relationship Id="rId2" Type="http://schemas.openxmlformats.org/officeDocument/2006/relationships/notesSlide" Target="../notesSlides/notesSlide84.xml"/><Relationship Id="rId1" Type="http://schemas.openxmlformats.org/officeDocument/2006/relationships/slideLayout" Target="../slideLayouts/slideLayout6.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8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85.xml"/><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86.xml"/><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87.xml"/><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image" Target="../media/image72.png"/><Relationship Id="rId7" Type="http://schemas.openxmlformats.org/officeDocument/2006/relationships/image" Target="../media/image76.png"/><Relationship Id="rId2" Type="http://schemas.openxmlformats.org/officeDocument/2006/relationships/notesSlide" Target="../notesSlides/notesSlide89.xml"/><Relationship Id="rId1" Type="http://schemas.openxmlformats.org/officeDocument/2006/relationships/slideLayout" Target="../slideLayouts/slideLayout6.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90.xml"/><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92.xml"/><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93.xml"/><Relationship Id="rId1" Type="http://schemas.openxmlformats.org/officeDocument/2006/relationships/slideLayout" Target="../slideLayouts/slideLayout6.xml"/><Relationship Id="rId5" Type="http://schemas.openxmlformats.org/officeDocument/2006/relationships/image" Target="../media/image81.png"/><Relationship Id="rId4" Type="http://schemas.openxmlformats.org/officeDocument/2006/relationships/image" Target="../media/image80.png"/></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95.xml"/><Relationship Id="rId1" Type="http://schemas.openxmlformats.org/officeDocument/2006/relationships/slideLayout" Target="../slideLayouts/slideLayout6.xml"/><Relationship Id="rId4" Type="http://schemas.openxmlformats.org/officeDocument/2006/relationships/image" Target="../media/image83.png"/></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97.xml"/><Relationship Id="rId1" Type="http://schemas.openxmlformats.org/officeDocument/2006/relationships/slideLayout" Target="../slideLayouts/slideLayout4.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image" Target="../media/image85.emf"/><Relationship Id="rId2" Type="http://schemas.openxmlformats.org/officeDocument/2006/relationships/notesSlide" Target="../notesSlides/notesSlide9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29">
            <a:extLst>
              <a:ext uri="{FF2B5EF4-FFF2-40B4-BE49-F238E27FC236}">
                <a16:creationId xmlns:a16="http://schemas.microsoft.com/office/drawing/2014/main" id="{1458565F-11AC-4C3B-B42C-DD6CA5FAC089}"/>
              </a:ext>
            </a:extLst>
          </p:cNvPr>
          <p:cNvSpPr txBox="1"/>
          <p:nvPr/>
        </p:nvSpPr>
        <p:spPr>
          <a:xfrm>
            <a:off x="1348544" y="2947312"/>
            <a:ext cx="9494907" cy="2123658"/>
          </a:xfrm>
          <a:prstGeom prst="rect">
            <a:avLst/>
          </a:prstGeom>
          <a:noFill/>
        </p:spPr>
        <p:txBody>
          <a:bodyPr wrap="none" rtlCol="0">
            <a:spAutoFit/>
          </a:bodyPr>
          <a:lstStyle/>
          <a:p>
            <a:pPr algn="ctr"/>
            <a:r>
              <a:rPr lang="zh-CN" altLang="en-US" sz="6600" b="1" dirty="0">
                <a:solidFill>
                  <a:schemeClr val="accent2">
                    <a:lumMod val="50000"/>
                  </a:schemeClr>
                </a:solidFill>
                <a:effectLst>
                  <a:outerShdw blurRad="38100" dist="38100" dir="2700000" algn="tl">
                    <a:srgbClr val="000000">
                      <a:alpha val="43137"/>
                    </a:srgbClr>
                  </a:outerShdw>
                </a:effectLst>
                <a:latin typeface="FZHei-B01S" panose="02010601030101010101" pitchFamily="2" charset="-122"/>
                <a:ea typeface="FZHei-B01S" panose="02010601030101010101" pitchFamily="2" charset="-122"/>
                <a:cs typeface="+mn-ea"/>
                <a:sym typeface="FZHei-B01S" panose="02010601030101010101" pitchFamily="2" charset="-122"/>
              </a:rPr>
              <a:t>渔</a:t>
            </a:r>
            <a:r>
              <a:rPr lang="zh-CN" altLang="en-US" sz="6600" b="1" dirty="0" smtClean="0">
                <a:solidFill>
                  <a:schemeClr val="accent2">
                    <a:lumMod val="50000"/>
                  </a:schemeClr>
                </a:solidFill>
                <a:effectLst>
                  <a:outerShdw blurRad="38100" dist="38100" dir="2700000" algn="tl">
                    <a:srgbClr val="000000">
                      <a:alpha val="43137"/>
                    </a:srgbClr>
                  </a:outerShdw>
                </a:effectLst>
                <a:latin typeface="FZHei-B01S" panose="02010601030101010101" pitchFamily="2" charset="-122"/>
                <a:ea typeface="FZHei-B01S" panose="02010601030101010101" pitchFamily="2" charset="-122"/>
                <a:cs typeface="+mn-ea"/>
                <a:sym typeface="FZHei-B01S" panose="02010601030101010101" pitchFamily="2" charset="-122"/>
              </a:rPr>
              <a:t>乐生活</a:t>
            </a:r>
            <a:r>
              <a:rPr lang="en-US" altLang="zh-CN" sz="6600" b="1" dirty="0" smtClean="0">
                <a:solidFill>
                  <a:schemeClr val="accent2">
                    <a:lumMod val="50000"/>
                  </a:schemeClr>
                </a:solidFill>
                <a:effectLst>
                  <a:outerShdw blurRad="38100" dist="38100" dir="2700000" algn="tl">
                    <a:srgbClr val="000000">
                      <a:alpha val="43137"/>
                    </a:srgbClr>
                  </a:outerShdw>
                </a:effectLst>
                <a:latin typeface="FZHei-B01S" panose="02010601030101010101" pitchFamily="2" charset="-122"/>
                <a:ea typeface="FZHei-B01S" panose="02010601030101010101" pitchFamily="2" charset="-122"/>
                <a:cs typeface="+mn-ea"/>
                <a:sym typeface="FZHei-B01S" panose="02010601030101010101" pitchFamily="2" charset="-122"/>
              </a:rPr>
              <a:t>APP</a:t>
            </a:r>
          </a:p>
          <a:p>
            <a:pPr algn="ctr"/>
            <a:r>
              <a:rPr lang="zh-CN" altLang="en-US" sz="6600" b="1" dirty="0" smtClean="0">
                <a:solidFill>
                  <a:schemeClr val="accent2">
                    <a:lumMod val="50000"/>
                  </a:schemeClr>
                </a:solidFill>
                <a:effectLst>
                  <a:outerShdw blurRad="38100" dist="38100" dir="2700000" algn="tl">
                    <a:srgbClr val="000000">
                      <a:alpha val="43137"/>
                    </a:srgbClr>
                  </a:outerShdw>
                </a:effectLst>
                <a:latin typeface="FZHei-B01S" panose="02010601030101010101" pitchFamily="2" charset="-122"/>
                <a:ea typeface="FZHei-B01S" panose="02010601030101010101" pitchFamily="2" charset="-122"/>
                <a:cs typeface="+mn-ea"/>
                <a:sym typeface="FZHei-B01S" panose="02010601030101010101" pitchFamily="2" charset="-122"/>
              </a:rPr>
              <a:t>需求工程项目收尾总评审</a:t>
            </a:r>
            <a:endParaRPr lang="en-US" altLang="zh-CN" sz="6600" b="1" dirty="0">
              <a:solidFill>
                <a:schemeClr val="accent2">
                  <a:lumMod val="50000"/>
                </a:schemeClr>
              </a:solidFill>
              <a:effectLst>
                <a:outerShdw blurRad="38100" dist="38100" dir="2700000" algn="tl">
                  <a:srgbClr val="000000">
                    <a:alpha val="43137"/>
                  </a:srgbClr>
                </a:outerShdw>
              </a:effectLst>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14" name="矩形 13"/>
          <p:cNvSpPr>
            <a:spLocks noChangeArrowheads="1"/>
          </p:cNvSpPr>
          <p:nvPr/>
        </p:nvSpPr>
        <p:spPr bwMode="auto">
          <a:xfrm>
            <a:off x="3233674" y="5356893"/>
            <a:ext cx="5724644" cy="1200329"/>
          </a:xfrm>
          <a:prstGeom prst="rect">
            <a:avLst/>
          </a:prstGeom>
          <a:solidFill>
            <a:srgbClr val="45BD8F"/>
          </a:solidFill>
          <a:ln>
            <a:noFill/>
          </a:ln>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en-US" altLang="zh-CN" sz="2400" b="1" dirty="0">
                <a:solidFill>
                  <a:prstClr val="white"/>
                </a:solidFill>
                <a:latin typeface="微软雅黑" panose="020B0503020204020204" pitchFamily="34" charset="-122"/>
                <a:ea typeface="微软雅黑" panose="020B0503020204020204" pitchFamily="34" charset="-122"/>
              </a:rPr>
              <a:t>PRD-G06</a:t>
            </a:r>
            <a:r>
              <a:rPr lang="zh-CN" altLang="en-US" sz="2400" b="1" dirty="0">
                <a:solidFill>
                  <a:prstClr val="white"/>
                </a:solidFill>
                <a:latin typeface="微软雅黑" panose="020B0503020204020204" pitchFamily="34" charset="-122"/>
                <a:ea typeface="微软雅黑" panose="020B0503020204020204" pitchFamily="34" charset="-122"/>
              </a:rPr>
              <a:t>小组</a:t>
            </a:r>
          </a:p>
          <a:p>
            <a:pPr algn="ctr"/>
            <a:r>
              <a:rPr lang="zh-CN" altLang="en-US" sz="2400" b="1" dirty="0">
                <a:solidFill>
                  <a:prstClr val="white"/>
                </a:solidFill>
                <a:latin typeface="微软雅黑" panose="020B0503020204020204" pitchFamily="34" charset="-122"/>
                <a:ea typeface="微软雅黑" panose="020B0503020204020204" pitchFamily="34" charset="-122"/>
              </a:rPr>
              <a:t>组长：赵豪杰</a:t>
            </a:r>
          </a:p>
          <a:p>
            <a:pPr algn="ctr"/>
            <a:r>
              <a:rPr lang="zh-CN" altLang="en-US" sz="2400" b="1" dirty="0">
                <a:solidFill>
                  <a:prstClr val="white"/>
                </a:solidFill>
                <a:latin typeface="微软雅黑" panose="020B0503020204020204" pitchFamily="34" charset="-122"/>
                <a:ea typeface="微软雅黑" panose="020B0503020204020204" pitchFamily="34" charset="-122"/>
              </a:rPr>
              <a:t>组员：罗培铖，苏碧青，郑丞钧，张嘉诚</a:t>
            </a:r>
          </a:p>
        </p:txBody>
      </p:sp>
      <p:pic>
        <p:nvPicPr>
          <p:cNvPr id="15" name="图片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08238" y="212535"/>
            <a:ext cx="2575515" cy="2591815"/>
          </a:xfrm>
          <a:prstGeom prst="rect">
            <a:avLst/>
          </a:prstGeom>
        </p:spPr>
      </p:pic>
    </p:spTree>
    <p:extLst>
      <p:ext uri="{BB962C8B-B14F-4D97-AF65-F5344CB8AC3E}">
        <p14:creationId xmlns:p14="http://schemas.microsoft.com/office/powerpoint/2010/main" val="3480019305"/>
      </p:ext>
    </p:extLst>
  </p:cSld>
  <p:clrMapOvr>
    <a:masterClrMapping/>
  </p:clrMapOvr>
  <p:transition spd="slow">
    <p:push dir="u"/>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2676799" y="-333608"/>
            <a:ext cx="1808464" cy="1769345"/>
            <a:chOff x="361676" y="1554085"/>
            <a:chExt cx="3958985" cy="3873347"/>
          </a:xfrm>
        </p:grpSpPr>
        <p:grpSp>
          <p:nvGrpSpPr>
            <p:cNvPr id="4" name="Group 1"/>
            <p:cNvGrpSpPr/>
            <p:nvPr/>
          </p:nvGrpSpPr>
          <p:grpSpPr>
            <a:xfrm>
              <a:off x="361676" y="1554085"/>
              <a:ext cx="3958985" cy="3873347"/>
              <a:chOff x="-949635" y="0"/>
              <a:chExt cx="7009631" cy="6858000"/>
            </a:xfrm>
          </p:grpSpPr>
          <p:sp>
            <p:nvSpPr>
              <p:cNvPr id="26" name="Diamond 3"/>
              <p:cNvSpPr/>
              <p:nvPr/>
            </p:nvSpPr>
            <p:spPr bwMode="auto">
              <a:xfrm>
                <a:off x="-949635" y="0"/>
                <a:ext cx="7009631" cy="6858000"/>
              </a:xfrm>
              <a:prstGeom prst="diamond">
                <a:avLst/>
              </a:prstGeom>
              <a:solidFill>
                <a:schemeClr val="accent1">
                  <a:lumMod val="20000"/>
                  <a:lumOff val="80000"/>
                  <a:alpha val="35000"/>
                </a:schemeClr>
              </a:solidFill>
              <a:ln w="19050">
                <a:noFill/>
                <a:round/>
              </a:ln>
            </p:spPr>
            <p:txBody>
              <a:bodyPr anchor="ctr"/>
              <a:lstStyle/>
              <a:p>
                <a:pPr algn="ctr"/>
                <a:endParaRPr sz="2400">
                  <a:latin typeface="FZHei-B01S" panose="02010601030101010101" pitchFamily="2" charset="-122"/>
                  <a:ea typeface="FZHei-B01S" panose="02010601030101010101" pitchFamily="2" charset="-122"/>
                  <a:sym typeface="FZHei-B01S" panose="02010601030101010101" pitchFamily="2" charset="-122"/>
                </a:endParaRPr>
              </a:p>
            </p:txBody>
          </p:sp>
          <p:sp>
            <p:nvSpPr>
              <p:cNvPr id="27" name="Diamond 4"/>
              <p:cNvSpPr/>
              <p:nvPr/>
            </p:nvSpPr>
            <p:spPr bwMode="auto">
              <a:xfrm>
                <a:off x="-176517" y="653134"/>
                <a:ext cx="5647879" cy="5525705"/>
              </a:xfrm>
              <a:prstGeom prst="diamond">
                <a:avLst/>
              </a:prstGeom>
              <a:solidFill>
                <a:schemeClr val="accent1">
                  <a:lumMod val="20000"/>
                  <a:lumOff val="80000"/>
                </a:schemeClr>
              </a:solidFill>
              <a:ln w="19050">
                <a:noFill/>
                <a:round/>
              </a:ln>
            </p:spPr>
            <p:txBody>
              <a:bodyPr anchor="ctr"/>
              <a:lstStyle/>
              <a:p>
                <a:pPr algn="ctr"/>
                <a:endParaRPr sz="2400">
                  <a:latin typeface="FZHei-B01S" panose="02010601030101010101" pitchFamily="2" charset="-122"/>
                  <a:ea typeface="FZHei-B01S" panose="02010601030101010101" pitchFamily="2" charset="-122"/>
                  <a:sym typeface="FZHei-B01S" panose="02010601030101010101" pitchFamily="2" charset="-122"/>
                </a:endParaRPr>
              </a:p>
            </p:txBody>
          </p:sp>
        </p:grpSp>
        <p:grpSp>
          <p:nvGrpSpPr>
            <p:cNvPr id="5" name="Group 2"/>
            <p:cNvGrpSpPr/>
            <p:nvPr/>
          </p:nvGrpSpPr>
          <p:grpSpPr>
            <a:xfrm>
              <a:off x="1194475" y="2253056"/>
              <a:ext cx="2371656" cy="2371656"/>
              <a:chOff x="990600" y="2044717"/>
              <a:chExt cx="2768566" cy="2768566"/>
            </a:xfrm>
          </p:grpSpPr>
          <p:sp>
            <p:nvSpPr>
              <p:cNvPr id="22" name="Diamond 5"/>
              <p:cNvSpPr/>
              <p:nvPr/>
            </p:nvSpPr>
            <p:spPr bwMode="auto">
              <a:xfrm>
                <a:off x="990600" y="2044717"/>
                <a:ext cx="2768566" cy="2768566"/>
              </a:xfrm>
              <a:prstGeom prst="diamond">
                <a:avLst/>
              </a:prstGeom>
              <a:solidFill>
                <a:schemeClr val="accent1"/>
              </a:solidFill>
              <a:ln w="50800">
                <a:noFill/>
                <a:round/>
              </a:ln>
            </p:spPr>
            <p:txBody>
              <a:bodyPr anchor="ctr"/>
              <a:lstStyle/>
              <a:p>
                <a:pPr algn="ctr"/>
                <a:endParaRPr sz="2400">
                  <a:latin typeface="FZHei-B01S" panose="02010601030101010101" pitchFamily="2" charset="-122"/>
                  <a:ea typeface="FZHei-B01S" panose="02010601030101010101" pitchFamily="2" charset="-122"/>
                  <a:sym typeface="FZHei-B01S" panose="02010601030101010101" pitchFamily="2" charset="-122"/>
                </a:endParaRPr>
              </a:p>
            </p:txBody>
          </p:sp>
          <p:grpSp>
            <p:nvGrpSpPr>
              <p:cNvPr id="23" name="Group 9"/>
              <p:cNvGrpSpPr/>
              <p:nvPr/>
            </p:nvGrpSpPr>
            <p:grpSpPr>
              <a:xfrm>
                <a:off x="1429097" y="2795367"/>
                <a:ext cx="1845885" cy="1298749"/>
                <a:chOff x="2345140" y="2389165"/>
                <a:chExt cx="1845885" cy="1298749"/>
              </a:xfrm>
            </p:grpSpPr>
            <p:sp>
              <p:nvSpPr>
                <p:cNvPr id="24" name="TextBox 7"/>
                <p:cNvSpPr txBox="1"/>
                <p:nvPr/>
              </p:nvSpPr>
              <p:spPr>
                <a:xfrm>
                  <a:off x="2390825" y="2389165"/>
                  <a:ext cx="1800200" cy="677106"/>
                </a:xfrm>
                <a:prstGeom prst="rect">
                  <a:avLst/>
                </a:prstGeom>
                <a:noFill/>
              </p:spPr>
              <p:txBody>
                <a:bodyPr wrap="square" lIns="0" tIns="0" rIns="0" bIns="0">
                  <a:noAutofit/>
                </a:bodyPr>
                <a:lstStyle/>
                <a:p>
                  <a:pPr algn="ctr"/>
                  <a:r>
                    <a:rPr lang="zh-CN" altLang="en-US" sz="2400" dirty="0">
                      <a:solidFill>
                        <a:schemeClr val="bg1"/>
                      </a:solidFill>
                      <a:latin typeface="FZHei-B01S" panose="02010601030101010101" pitchFamily="2" charset="-122"/>
                      <a:ea typeface="FZHei-B01S" panose="02010601030101010101" pitchFamily="2" charset="-122"/>
                      <a:sym typeface="FZHei-B01S" panose="02010601030101010101" pitchFamily="2" charset="-122"/>
                    </a:rPr>
                    <a:t>目录</a:t>
                  </a:r>
                </a:p>
              </p:txBody>
            </p:sp>
            <p:sp>
              <p:nvSpPr>
                <p:cNvPr id="25" name="TextBox 8"/>
                <p:cNvSpPr txBox="1"/>
                <p:nvPr/>
              </p:nvSpPr>
              <p:spPr>
                <a:xfrm>
                  <a:off x="2345140" y="3305871"/>
                  <a:ext cx="1800200" cy="382043"/>
                </a:xfrm>
                <a:prstGeom prst="rect">
                  <a:avLst/>
                </a:prstGeom>
                <a:noFill/>
              </p:spPr>
              <p:txBody>
                <a:bodyPr wrap="square" lIns="0" tIns="0" rIns="0" bIns="0">
                  <a:noAutofit/>
                </a:bodyPr>
                <a:lstStyle/>
                <a:p>
                  <a:pPr algn="ctr"/>
                  <a:r>
                    <a:rPr lang="en-US" altLang="zh-CN" sz="800" dirty="0">
                      <a:solidFill>
                        <a:schemeClr val="bg1"/>
                      </a:solidFill>
                      <a:latin typeface="FZHei-B01S" panose="02010601030101010101" pitchFamily="2" charset="-122"/>
                      <a:ea typeface="FZHei-B01S" panose="02010601030101010101" pitchFamily="2" charset="-122"/>
                      <a:sym typeface="FZHei-B01S" panose="02010601030101010101" pitchFamily="2" charset="-122"/>
                    </a:rPr>
                    <a:t>CONTENTS</a:t>
                  </a:r>
                </a:p>
              </p:txBody>
            </p:sp>
          </p:grpSp>
        </p:grpSp>
      </p:grpSp>
      <p:sp>
        <p:nvSpPr>
          <p:cNvPr id="6" name="Diamond 11"/>
          <p:cNvSpPr/>
          <p:nvPr/>
        </p:nvSpPr>
        <p:spPr bwMode="auto">
          <a:xfrm>
            <a:off x="332881" y="987803"/>
            <a:ext cx="986397" cy="986396"/>
          </a:xfrm>
          <a:prstGeom prst="diamond">
            <a:avLst/>
          </a:prstGeom>
          <a:solidFill>
            <a:srgbClr val="45BD8F"/>
          </a:solidFill>
          <a:ln w="19050">
            <a:noFill/>
            <a:round/>
          </a:ln>
        </p:spPr>
        <p:txBody>
          <a:bodyPr vert="horz" wrap="none" lIns="121920" tIns="60960" rIns="121920" bIns="60960" anchor="ctr" anchorCtr="1" compatLnSpc="1">
            <a:prstTxWarp prst="textNoShape">
              <a:avLst/>
            </a:prstTxWarp>
            <a:normAutofit fontScale="92500" lnSpcReduction="20000"/>
          </a:bodyPr>
          <a:lstStyle/>
          <a:p>
            <a:pPr algn="ctr"/>
            <a:r>
              <a:rPr lang="en-US" altLang="zh-CN" sz="3200" b="1">
                <a:solidFill>
                  <a:schemeClr val="bg1"/>
                </a:solidFill>
                <a:latin typeface="FZHei-B01S" panose="02010601030101010101" pitchFamily="2" charset="-122"/>
                <a:ea typeface="FZHei-B01S" panose="02010601030101010101" pitchFamily="2" charset="-122"/>
                <a:sym typeface="FZHei-B01S" panose="02010601030101010101" pitchFamily="2" charset="-122"/>
              </a:rPr>
              <a:t>01</a:t>
            </a:r>
          </a:p>
        </p:txBody>
      </p:sp>
      <p:sp>
        <p:nvSpPr>
          <p:cNvPr id="7" name="Diamond 12"/>
          <p:cNvSpPr/>
          <p:nvPr/>
        </p:nvSpPr>
        <p:spPr bwMode="auto">
          <a:xfrm>
            <a:off x="332880" y="2102053"/>
            <a:ext cx="986397" cy="986396"/>
          </a:xfrm>
          <a:prstGeom prst="diamond">
            <a:avLst/>
          </a:prstGeom>
          <a:solidFill>
            <a:schemeClr val="accent3"/>
          </a:solidFill>
          <a:ln w="19050">
            <a:noFill/>
            <a:round/>
          </a:ln>
        </p:spPr>
        <p:txBody>
          <a:bodyPr vert="horz" wrap="none" lIns="121920" tIns="60960" rIns="121920" bIns="60960" anchor="ctr" anchorCtr="1" compatLnSpc="1">
            <a:prstTxWarp prst="textNoShape">
              <a:avLst/>
            </a:prstTxWarp>
            <a:normAutofit fontScale="92500" lnSpcReduction="20000"/>
          </a:bodyPr>
          <a:lstStyle/>
          <a:p>
            <a:pPr algn="ctr"/>
            <a:r>
              <a:rPr lang="en-US" altLang="zh-CN" sz="3200" b="1" dirty="0">
                <a:solidFill>
                  <a:schemeClr val="bg1"/>
                </a:solidFill>
                <a:latin typeface="FZHei-B01S" panose="02010601030101010101" pitchFamily="2" charset="-122"/>
                <a:ea typeface="FZHei-B01S" panose="02010601030101010101" pitchFamily="2" charset="-122"/>
                <a:sym typeface="FZHei-B01S" panose="02010601030101010101" pitchFamily="2" charset="-122"/>
              </a:rPr>
              <a:t>02</a:t>
            </a:r>
          </a:p>
        </p:txBody>
      </p:sp>
      <p:sp>
        <p:nvSpPr>
          <p:cNvPr id="8" name="Diamond 13"/>
          <p:cNvSpPr/>
          <p:nvPr/>
        </p:nvSpPr>
        <p:spPr bwMode="auto">
          <a:xfrm>
            <a:off x="332879" y="3308922"/>
            <a:ext cx="986397" cy="986396"/>
          </a:xfrm>
          <a:prstGeom prst="diamond">
            <a:avLst/>
          </a:prstGeom>
          <a:solidFill>
            <a:srgbClr val="45BD8F"/>
          </a:solidFill>
          <a:ln w="19050">
            <a:noFill/>
            <a:round/>
          </a:ln>
        </p:spPr>
        <p:txBody>
          <a:bodyPr vert="horz" wrap="none" lIns="121920" tIns="60960" rIns="121920" bIns="60960" anchor="ctr" anchorCtr="1" compatLnSpc="1">
            <a:prstTxWarp prst="textNoShape">
              <a:avLst/>
            </a:prstTxWarp>
            <a:normAutofit fontScale="92500" lnSpcReduction="20000"/>
          </a:bodyPr>
          <a:lstStyle/>
          <a:p>
            <a:pPr algn="ctr"/>
            <a:r>
              <a:rPr lang="en-US" altLang="zh-CN" sz="3200" b="1">
                <a:solidFill>
                  <a:schemeClr val="bg1"/>
                </a:solidFill>
                <a:latin typeface="FZHei-B01S" panose="02010601030101010101" pitchFamily="2" charset="-122"/>
                <a:ea typeface="FZHei-B01S" panose="02010601030101010101" pitchFamily="2" charset="-122"/>
                <a:sym typeface="FZHei-B01S" panose="02010601030101010101" pitchFamily="2" charset="-122"/>
              </a:rPr>
              <a:t>03</a:t>
            </a:r>
          </a:p>
        </p:txBody>
      </p:sp>
      <p:sp>
        <p:nvSpPr>
          <p:cNvPr id="9" name="Diamond 14"/>
          <p:cNvSpPr/>
          <p:nvPr/>
        </p:nvSpPr>
        <p:spPr bwMode="auto">
          <a:xfrm>
            <a:off x="332879" y="4514758"/>
            <a:ext cx="986397" cy="986396"/>
          </a:xfrm>
          <a:prstGeom prst="diamond">
            <a:avLst/>
          </a:prstGeom>
          <a:solidFill>
            <a:schemeClr val="accent5"/>
          </a:solidFill>
          <a:ln w="19050">
            <a:noFill/>
            <a:round/>
          </a:ln>
        </p:spPr>
        <p:txBody>
          <a:bodyPr vert="horz" wrap="none" lIns="121920" tIns="60960" rIns="121920" bIns="60960" anchor="ctr" anchorCtr="1" compatLnSpc="1">
            <a:prstTxWarp prst="textNoShape">
              <a:avLst/>
            </a:prstTxWarp>
            <a:normAutofit fontScale="92500" lnSpcReduction="20000"/>
          </a:bodyPr>
          <a:lstStyle/>
          <a:p>
            <a:pPr algn="ctr"/>
            <a:r>
              <a:rPr lang="en-US" altLang="zh-CN" sz="3200" b="1" dirty="0">
                <a:solidFill>
                  <a:schemeClr val="bg1"/>
                </a:solidFill>
                <a:latin typeface="FZHei-B01S" panose="02010601030101010101" pitchFamily="2" charset="-122"/>
                <a:ea typeface="FZHei-B01S" panose="02010601030101010101" pitchFamily="2" charset="-122"/>
                <a:sym typeface="FZHei-B01S" panose="02010601030101010101" pitchFamily="2" charset="-122"/>
              </a:rPr>
              <a:t>04</a:t>
            </a:r>
          </a:p>
        </p:txBody>
      </p:sp>
      <p:sp>
        <p:nvSpPr>
          <p:cNvPr id="20" name="TextBox 19"/>
          <p:cNvSpPr txBox="1"/>
          <p:nvPr/>
        </p:nvSpPr>
        <p:spPr>
          <a:xfrm>
            <a:off x="1026246" y="1124999"/>
            <a:ext cx="4498253" cy="577438"/>
          </a:xfrm>
          <a:prstGeom prst="rect">
            <a:avLst/>
          </a:prstGeom>
          <a:noFill/>
        </p:spPr>
        <p:txBody>
          <a:bodyPr wrap="none" lIns="480000" tIns="0" rIns="0" bIns="0" anchor="b" anchorCtr="0">
            <a:noAutofit/>
          </a:bodyPr>
          <a:lstStyle/>
          <a:p>
            <a:r>
              <a:rPr lang="zh-CN" altLang="en-US" sz="4000" b="1" dirty="0" smtClean="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文档历史跟踪</a:t>
            </a:r>
            <a:endParaRPr lang="zh-CN" altLang="en-US" sz="4000" b="1" dirty="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28" name="TextBox 19"/>
          <p:cNvSpPr txBox="1"/>
          <p:nvPr/>
        </p:nvSpPr>
        <p:spPr>
          <a:xfrm>
            <a:off x="1026247" y="2306532"/>
            <a:ext cx="3564144" cy="577438"/>
          </a:xfrm>
          <a:prstGeom prst="rect">
            <a:avLst/>
          </a:prstGeom>
          <a:noFill/>
        </p:spPr>
        <p:txBody>
          <a:bodyPr wrap="none" lIns="480000" tIns="0" rIns="0" bIns="0" anchor="b" anchorCtr="0">
            <a:noAutofit/>
          </a:bodyPr>
          <a:lstStyle/>
          <a:p>
            <a:r>
              <a:rPr lang="zh-CN" altLang="en-US" sz="4000" b="1" dirty="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范围管理</a:t>
            </a:r>
            <a:r>
              <a:rPr lang="zh-CN" altLang="en-US" sz="4000" b="1" dirty="0" smtClean="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计划</a:t>
            </a:r>
            <a:endParaRPr lang="zh-CN" altLang="en-US" sz="4000" b="1" dirty="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29" name="TextBox 19"/>
          <p:cNvSpPr txBox="1"/>
          <p:nvPr/>
        </p:nvSpPr>
        <p:spPr>
          <a:xfrm>
            <a:off x="1026247" y="3507543"/>
            <a:ext cx="3564144" cy="577438"/>
          </a:xfrm>
          <a:prstGeom prst="rect">
            <a:avLst/>
          </a:prstGeom>
          <a:noFill/>
        </p:spPr>
        <p:txBody>
          <a:bodyPr wrap="none" lIns="480000" tIns="0" rIns="0" bIns="0" anchor="b" anchorCtr="0">
            <a:noAutofit/>
          </a:bodyPr>
          <a:lstStyle/>
          <a:p>
            <a:r>
              <a:rPr lang="zh-CN" altLang="en-US" sz="4000" b="1" dirty="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人力资源</a:t>
            </a:r>
            <a:r>
              <a:rPr lang="zh-CN" altLang="en-US" sz="4000" b="1" dirty="0" smtClean="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管理计划</a:t>
            </a:r>
            <a:endParaRPr lang="zh-CN" altLang="en-US" sz="4000" b="1" dirty="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31" name="TextBox 19"/>
          <p:cNvSpPr txBox="1"/>
          <p:nvPr/>
        </p:nvSpPr>
        <p:spPr>
          <a:xfrm>
            <a:off x="1026245" y="4719524"/>
            <a:ext cx="4840357" cy="551464"/>
          </a:xfrm>
          <a:prstGeom prst="rect">
            <a:avLst/>
          </a:prstGeom>
          <a:noFill/>
        </p:spPr>
        <p:txBody>
          <a:bodyPr wrap="none" lIns="480000" tIns="0" rIns="0" bIns="0" anchor="b" anchorCtr="0">
            <a:noAutofit/>
          </a:bodyPr>
          <a:lstStyle/>
          <a:p>
            <a:r>
              <a:rPr lang="zh-CN" altLang="en-US" sz="4000" b="1" dirty="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干系人管理</a:t>
            </a:r>
            <a:r>
              <a:rPr lang="zh-CN" altLang="en-US" sz="4000" b="1" dirty="0" smtClean="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计划</a:t>
            </a:r>
            <a:endParaRPr lang="zh-CN" altLang="en-US" sz="4000" b="1" dirty="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32" name="Diamond 11"/>
          <p:cNvSpPr/>
          <p:nvPr/>
        </p:nvSpPr>
        <p:spPr bwMode="auto">
          <a:xfrm>
            <a:off x="332879" y="5722295"/>
            <a:ext cx="986397" cy="986396"/>
          </a:xfrm>
          <a:prstGeom prst="diamond">
            <a:avLst/>
          </a:prstGeom>
          <a:solidFill>
            <a:srgbClr val="45BD8F"/>
          </a:solidFill>
          <a:ln w="19050">
            <a:noFill/>
            <a:round/>
          </a:ln>
        </p:spPr>
        <p:txBody>
          <a:bodyPr vert="horz" wrap="none" lIns="121920" tIns="60960" rIns="121920" bIns="60960" anchor="ctr" anchorCtr="1" compatLnSpc="1">
            <a:prstTxWarp prst="textNoShape">
              <a:avLst/>
            </a:prstTxWarp>
            <a:normAutofit fontScale="92500" lnSpcReduction="20000"/>
          </a:bodyPr>
          <a:lstStyle/>
          <a:p>
            <a:pPr algn="ctr"/>
            <a:r>
              <a:rPr lang="en-US" altLang="zh-CN" sz="3200" b="1" dirty="0" smtClean="0">
                <a:solidFill>
                  <a:schemeClr val="bg1"/>
                </a:solidFill>
                <a:latin typeface="FZHei-B01S" panose="02010601030101010101" pitchFamily="2" charset="-122"/>
                <a:ea typeface="FZHei-B01S" panose="02010601030101010101" pitchFamily="2" charset="-122"/>
                <a:sym typeface="FZHei-B01S" panose="02010601030101010101" pitchFamily="2" charset="-122"/>
              </a:rPr>
              <a:t>05</a:t>
            </a:r>
            <a:endParaRPr lang="en-US" altLang="zh-CN" sz="3200" b="1" dirty="0">
              <a:solidFill>
                <a:schemeClr val="bg1"/>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33" name="Diamond 12"/>
          <p:cNvSpPr/>
          <p:nvPr/>
        </p:nvSpPr>
        <p:spPr bwMode="auto">
          <a:xfrm>
            <a:off x="6205315" y="942539"/>
            <a:ext cx="986397" cy="986396"/>
          </a:xfrm>
          <a:prstGeom prst="diamond">
            <a:avLst/>
          </a:prstGeom>
          <a:solidFill>
            <a:schemeClr val="accent3"/>
          </a:solidFill>
          <a:ln w="19050">
            <a:noFill/>
            <a:round/>
          </a:ln>
        </p:spPr>
        <p:txBody>
          <a:bodyPr vert="horz" wrap="none" lIns="121920" tIns="60960" rIns="121920" bIns="60960" anchor="ctr" anchorCtr="1" compatLnSpc="1">
            <a:prstTxWarp prst="textNoShape">
              <a:avLst/>
            </a:prstTxWarp>
            <a:normAutofit fontScale="92500" lnSpcReduction="20000"/>
          </a:bodyPr>
          <a:lstStyle/>
          <a:p>
            <a:pPr algn="ctr"/>
            <a:r>
              <a:rPr lang="en-US" altLang="zh-CN" sz="3200" b="1" dirty="0" smtClean="0">
                <a:solidFill>
                  <a:schemeClr val="bg1"/>
                </a:solidFill>
                <a:latin typeface="FZHei-B01S" panose="02010601030101010101" pitchFamily="2" charset="-122"/>
                <a:ea typeface="FZHei-B01S" panose="02010601030101010101" pitchFamily="2" charset="-122"/>
                <a:sym typeface="FZHei-B01S" panose="02010601030101010101" pitchFamily="2" charset="-122"/>
              </a:rPr>
              <a:t>06</a:t>
            </a:r>
            <a:endParaRPr lang="en-US" altLang="zh-CN" sz="3200" b="1" dirty="0">
              <a:solidFill>
                <a:schemeClr val="bg1"/>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34" name="Diamond 13"/>
          <p:cNvSpPr/>
          <p:nvPr/>
        </p:nvSpPr>
        <p:spPr bwMode="auto">
          <a:xfrm>
            <a:off x="6205314" y="2071034"/>
            <a:ext cx="986397" cy="986396"/>
          </a:xfrm>
          <a:prstGeom prst="diamond">
            <a:avLst/>
          </a:prstGeom>
          <a:solidFill>
            <a:srgbClr val="45BD8F"/>
          </a:solidFill>
          <a:ln w="19050">
            <a:noFill/>
            <a:round/>
          </a:ln>
        </p:spPr>
        <p:txBody>
          <a:bodyPr vert="horz" wrap="none" lIns="121920" tIns="60960" rIns="121920" bIns="60960" anchor="ctr" anchorCtr="1" compatLnSpc="1">
            <a:prstTxWarp prst="textNoShape">
              <a:avLst/>
            </a:prstTxWarp>
            <a:normAutofit fontScale="92500" lnSpcReduction="20000"/>
          </a:bodyPr>
          <a:lstStyle/>
          <a:p>
            <a:pPr algn="ctr"/>
            <a:r>
              <a:rPr lang="en-US" altLang="zh-CN" sz="3200" b="1" dirty="0" smtClean="0">
                <a:solidFill>
                  <a:schemeClr val="bg1"/>
                </a:solidFill>
                <a:latin typeface="FZHei-B01S" panose="02010601030101010101" pitchFamily="2" charset="-122"/>
                <a:ea typeface="FZHei-B01S" panose="02010601030101010101" pitchFamily="2" charset="-122"/>
                <a:sym typeface="FZHei-B01S" panose="02010601030101010101" pitchFamily="2" charset="-122"/>
              </a:rPr>
              <a:t>07</a:t>
            </a:r>
            <a:endParaRPr lang="en-US" altLang="zh-CN" sz="3200" b="1" dirty="0">
              <a:solidFill>
                <a:schemeClr val="bg1"/>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35" name="Diamond 14"/>
          <p:cNvSpPr/>
          <p:nvPr/>
        </p:nvSpPr>
        <p:spPr bwMode="auto">
          <a:xfrm>
            <a:off x="6205314" y="3264984"/>
            <a:ext cx="986397" cy="986396"/>
          </a:xfrm>
          <a:prstGeom prst="diamond">
            <a:avLst/>
          </a:prstGeom>
          <a:solidFill>
            <a:schemeClr val="accent5"/>
          </a:solidFill>
          <a:ln w="19050">
            <a:noFill/>
            <a:round/>
          </a:ln>
        </p:spPr>
        <p:txBody>
          <a:bodyPr vert="horz" wrap="none" lIns="121920" tIns="60960" rIns="121920" bIns="60960" anchor="ctr" anchorCtr="1" compatLnSpc="1">
            <a:prstTxWarp prst="textNoShape">
              <a:avLst/>
            </a:prstTxWarp>
            <a:normAutofit fontScale="92500" lnSpcReduction="20000"/>
          </a:bodyPr>
          <a:lstStyle/>
          <a:p>
            <a:pPr algn="ctr"/>
            <a:r>
              <a:rPr lang="en-US" altLang="zh-CN" sz="3200" b="1" dirty="0" smtClean="0">
                <a:solidFill>
                  <a:schemeClr val="bg1"/>
                </a:solidFill>
                <a:latin typeface="FZHei-B01S" panose="02010601030101010101" pitchFamily="2" charset="-122"/>
                <a:ea typeface="FZHei-B01S" panose="02010601030101010101" pitchFamily="2" charset="-122"/>
                <a:sym typeface="FZHei-B01S" panose="02010601030101010101" pitchFamily="2" charset="-122"/>
              </a:rPr>
              <a:t>08</a:t>
            </a:r>
            <a:endParaRPr lang="en-US" altLang="zh-CN" sz="3200" b="1" dirty="0">
              <a:solidFill>
                <a:schemeClr val="bg1"/>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36" name="TextBox 19"/>
          <p:cNvSpPr txBox="1"/>
          <p:nvPr/>
        </p:nvSpPr>
        <p:spPr>
          <a:xfrm flipH="1">
            <a:off x="1026245" y="5969501"/>
            <a:ext cx="3564144" cy="577438"/>
          </a:xfrm>
          <a:prstGeom prst="rect">
            <a:avLst/>
          </a:prstGeom>
          <a:noFill/>
        </p:spPr>
        <p:txBody>
          <a:bodyPr wrap="none" lIns="480000" tIns="0" rIns="0" bIns="0" anchor="b" anchorCtr="0">
            <a:noAutofit/>
          </a:bodyPr>
          <a:lstStyle/>
          <a:p>
            <a:r>
              <a:rPr lang="zh-CN" altLang="en-US" sz="4000" b="1" dirty="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沟通</a:t>
            </a:r>
            <a:r>
              <a:rPr lang="zh-CN" altLang="en-US" sz="4000" b="1" dirty="0" smtClean="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管理计划</a:t>
            </a:r>
            <a:endParaRPr lang="zh-CN" altLang="en-US" sz="4000" b="1" dirty="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37" name="TextBox 19"/>
          <p:cNvSpPr txBox="1"/>
          <p:nvPr/>
        </p:nvSpPr>
        <p:spPr>
          <a:xfrm>
            <a:off x="6898682" y="1147018"/>
            <a:ext cx="3564144" cy="577438"/>
          </a:xfrm>
          <a:prstGeom prst="rect">
            <a:avLst/>
          </a:prstGeom>
          <a:noFill/>
        </p:spPr>
        <p:txBody>
          <a:bodyPr wrap="none" lIns="480000" tIns="0" rIns="0" bIns="0" anchor="b" anchorCtr="0">
            <a:noAutofit/>
          </a:bodyPr>
          <a:lstStyle/>
          <a:p>
            <a:r>
              <a:rPr lang="zh-CN" altLang="en-US" sz="4000" b="1" dirty="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时间</a:t>
            </a:r>
            <a:r>
              <a:rPr lang="zh-CN" altLang="en-US" sz="4000" b="1" dirty="0" smtClean="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管理计划</a:t>
            </a:r>
            <a:endParaRPr lang="zh-CN" altLang="en-US" sz="4000" b="1" dirty="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38" name="TextBox 19"/>
          <p:cNvSpPr txBox="1"/>
          <p:nvPr/>
        </p:nvSpPr>
        <p:spPr>
          <a:xfrm>
            <a:off x="6898682" y="2269655"/>
            <a:ext cx="3564144" cy="577438"/>
          </a:xfrm>
          <a:prstGeom prst="rect">
            <a:avLst/>
          </a:prstGeom>
          <a:noFill/>
        </p:spPr>
        <p:txBody>
          <a:bodyPr wrap="none" lIns="480000" tIns="0" rIns="0" bIns="0" anchor="b" anchorCtr="0">
            <a:noAutofit/>
          </a:bodyPr>
          <a:lstStyle/>
          <a:p>
            <a:r>
              <a:rPr lang="zh-CN" altLang="en-US" sz="4000" b="1" dirty="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风险</a:t>
            </a:r>
            <a:r>
              <a:rPr lang="zh-CN" altLang="en-US" sz="4000" b="1" dirty="0" smtClean="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管理计划</a:t>
            </a:r>
            <a:endParaRPr lang="zh-CN" altLang="en-US" sz="4000" b="1" dirty="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39" name="TextBox 19"/>
          <p:cNvSpPr txBox="1"/>
          <p:nvPr/>
        </p:nvSpPr>
        <p:spPr>
          <a:xfrm>
            <a:off x="6832006" y="3458780"/>
            <a:ext cx="3630820" cy="603434"/>
          </a:xfrm>
          <a:prstGeom prst="rect">
            <a:avLst/>
          </a:prstGeom>
          <a:noFill/>
        </p:spPr>
        <p:txBody>
          <a:bodyPr wrap="none" lIns="480000" tIns="0" rIns="0" bIns="0" anchor="b" anchorCtr="0">
            <a:noAutofit/>
          </a:bodyPr>
          <a:lstStyle/>
          <a:p>
            <a:r>
              <a:rPr lang="zh-CN" altLang="en-US" sz="4000" b="1" dirty="0" smtClean="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成本管理计划</a:t>
            </a:r>
            <a:endParaRPr lang="zh-CN" altLang="en-US" sz="4000" b="1" dirty="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54" name="Diamond 14"/>
          <p:cNvSpPr/>
          <p:nvPr/>
        </p:nvSpPr>
        <p:spPr bwMode="auto">
          <a:xfrm>
            <a:off x="6205314" y="4473652"/>
            <a:ext cx="986397" cy="986396"/>
          </a:xfrm>
          <a:prstGeom prst="diamond">
            <a:avLst/>
          </a:prstGeom>
          <a:solidFill>
            <a:schemeClr val="accent5"/>
          </a:solidFill>
          <a:ln w="19050">
            <a:noFill/>
            <a:round/>
          </a:ln>
        </p:spPr>
        <p:txBody>
          <a:bodyPr vert="horz" wrap="none" lIns="121920" tIns="60960" rIns="121920" bIns="60960" anchor="ctr" anchorCtr="1" compatLnSpc="1">
            <a:prstTxWarp prst="textNoShape">
              <a:avLst/>
            </a:prstTxWarp>
            <a:normAutofit fontScale="92500" lnSpcReduction="20000"/>
          </a:bodyPr>
          <a:lstStyle/>
          <a:p>
            <a:pPr algn="ctr"/>
            <a:r>
              <a:rPr lang="en-US" altLang="zh-CN" sz="3200" b="1" dirty="0" smtClean="0">
                <a:solidFill>
                  <a:schemeClr val="bg1"/>
                </a:solidFill>
                <a:latin typeface="FZHei-B01S" panose="02010601030101010101" pitchFamily="2" charset="-122"/>
                <a:ea typeface="FZHei-B01S" panose="02010601030101010101" pitchFamily="2" charset="-122"/>
                <a:sym typeface="FZHei-B01S" panose="02010601030101010101" pitchFamily="2" charset="-122"/>
              </a:rPr>
              <a:t>09</a:t>
            </a:r>
            <a:endParaRPr lang="en-US" altLang="zh-CN" sz="3200" b="1" dirty="0">
              <a:solidFill>
                <a:schemeClr val="bg1"/>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55" name="TextBox 19"/>
          <p:cNvSpPr txBox="1"/>
          <p:nvPr/>
        </p:nvSpPr>
        <p:spPr>
          <a:xfrm>
            <a:off x="6832006" y="4667448"/>
            <a:ext cx="3630820" cy="603434"/>
          </a:xfrm>
          <a:prstGeom prst="rect">
            <a:avLst/>
          </a:prstGeom>
          <a:noFill/>
        </p:spPr>
        <p:txBody>
          <a:bodyPr wrap="none" lIns="480000" tIns="0" rIns="0" bIns="0" anchor="b" anchorCtr="0">
            <a:noAutofit/>
          </a:bodyPr>
          <a:lstStyle/>
          <a:p>
            <a:r>
              <a:rPr lang="zh-CN" altLang="en-US" sz="4000" b="1" dirty="0" smtClean="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质量管理计划</a:t>
            </a:r>
            <a:endParaRPr lang="zh-CN" altLang="en-US" sz="4000" b="1" dirty="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3" name="矩形 2"/>
          <p:cNvSpPr/>
          <p:nvPr/>
        </p:nvSpPr>
        <p:spPr>
          <a:xfrm>
            <a:off x="0" y="166395"/>
            <a:ext cx="12192000" cy="72110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TextBox 19"/>
          <p:cNvSpPr txBox="1"/>
          <p:nvPr/>
        </p:nvSpPr>
        <p:spPr>
          <a:xfrm>
            <a:off x="3128195" y="141644"/>
            <a:ext cx="4259211" cy="703997"/>
          </a:xfrm>
          <a:prstGeom prst="rect">
            <a:avLst/>
          </a:prstGeom>
          <a:noFill/>
        </p:spPr>
        <p:txBody>
          <a:bodyPr wrap="none" lIns="480000" tIns="0" rIns="0" bIns="0" anchor="b" anchorCtr="0">
            <a:noAutofit/>
          </a:bodyPr>
          <a:lstStyle/>
          <a:p>
            <a:r>
              <a:rPr lang="zh-CN" altLang="en-US" sz="4400" b="1" dirty="0" smtClean="0">
                <a:solidFill>
                  <a:schemeClr val="bg1"/>
                </a:solidFill>
                <a:latin typeface="FZHei-B01S" panose="02010601030101010101" pitchFamily="2" charset="-122"/>
                <a:ea typeface="FZHei-B01S" panose="02010601030101010101" pitchFamily="2" charset="-122"/>
                <a:sym typeface="FZHei-B01S" panose="02010601030101010101" pitchFamily="2" charset="-122"/>
              </a:rPr>
              <a:t>项目计划展示目录</a:t>
            </a:r>
            <a:endParaRPr lang="zh-CN" altLang="en-US" sz="2000" dirty="0"/>
          </a:p>
        </p:txBody>
      </p:sp>
    </p:spTree>
    <p:extLst>
      <p:ext uri="{BB962C8B-B14F-4D97-AF65-F5344CB8AC3E}">
        <p14:creationId xmlns:p14="http://schemas.microsoft.com/office/powerpoint/2010/main" val="369209695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Freeform 5">
            <a:extLst>
              <a:ext uri="{FF2B5EF4-FFF2-40B4-BE49-F238E27FC236}">
                <a16:creationId xmlns:a16="http://schemas.microsoft.com/office/drawing/2014/main" id="{8B9A9258-44E7-48F7-8544-A041B8CDB302}"/>
              </a:ext>
            </a:extLst>
          </p:cNvPr>
          <p:cNvSpPr/>
          <p:nvPr/>
        </p:nvSpPr>
        <p:spPr bwMode="auto">
          <a:xfrm>
            <a:off x="269690" y="147461"/>
            <a:ext cx="262718"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2" name="Freeform 6">
            <a:extLst>
              <a:ext uri="{FF2B5EF4-FFF2-40B4-BE49-F238E27FC236}">
                <a16:creationId xmlns:a16="http://schemas.microsoft.com/office/drawing/2014/main" id="{ED554411-5037-48EC-8D23-4F78056970F9}"/>
              </a:ext>
            </a:extLst>
          </p:cNvPr>
          <p:cNvSpPr/>
          <p:nvPr/>
        </p:nvSpPr>
        <p:spPr bwMode="auto">
          <a:xfrm>
            <a:off x="441542" y="321290"/>
            <a:ext cx="262718" cy="26864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3" name="Freeform 7">
            <a:extLst>
              <a:ext uri="{FF2B5EF4-FFF2-40B4-BE49-F238E27FC236}">
                <a16:creationId xmlns:a16="http://schemas.microsoft.com/office/drawing/2014/main" id="{5FB68AAD-2113-4330-BA10-A8C368012583}"/>
              </a:ext>
            </a:extLst>
          </p:cNvPr>
          <p:cNvSpPr/>
          <p:nvPr/>
        </p:nvSpPr>
        <p:spPr bwMode="auto">
          <a:xfrm>
            <a:off x="265739" y="503020"/>
            <a:ext cx="260742"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4" name="标题 1">
            <a:extLst>
              <a:ext uri="{FF2B5EF4-FFF2-40B4-BE49-F238E27FC236}">
                <a16:creationId xmlns:a16="http://schemas.microsoft.com/office/drawing/2014/main" id="{6C014F55-6514-4CD4-A5BF-E8C7ACF40AB3}"/>
              </a:ext>
            </a:extLst>
          </p:cNvPr>
          <p:cNvSpPr txBox="1"/>
          <p:nvPr/>
        </p:nvSpPr>
        <p:spPr>
          <a:xfrm>
            <a:off x="721024" y="201586"/>
            <a:ext cx="3228675" cy="634082"/>
          </a:xfrm>
          <a:prstGeom prst="rect">
            <a:avLst/>
          </a:prstGeom>
        </p:spPr>
        <p:txBody>
          <a:bodyPr/>
          <a:lstStyle>
            <a:lvl1pPr algn="l" defTabSz="914400" rtl="0" eaLnBrk="1" latinLnBrk="0" hangingPunct="1">
              <a:spcBef>
                <a:spcPct val="0"/>
              </a:spcBef>
              <a:buNone/>
              <a:defRPr sz="3600" kern="1200">
                <a:solidFill>
                  <a:srgbClr val="92D050"/>
                </a:solidFill>
                <a:latin typeface="汉仪秀英体简" pitchFamily="49" charset="-122"/>
                <a:ea typeface="汉仪秀英体简" pitchFamily="49" charset="-122"/>
                <a:cs typeface="+mj-cs"/>
              </a:defRPr>
            </a:lvl1pPr>
          </a:lstStyle>
          <a:p>
            <a:r>
              <a:rPr lang="zh-CN" altLang="en-US" sz="3200"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需求</a:t>
            </a:r>
            <a:r>
              <a:rPr lang="zh-CN" altLang="en-US" sz="3200" dirty="0" smtClean="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优先级打分</a:t>
            </a:r>
            <a:endParaRPr lang="zh-CN" altLang="en-US" sz="3200"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pic>
        <p:nvPicPr>
          <p:cNvPr id="2" name="图片 1"/>
          <p:cNvPicPr>
            <a:picLocks noChangeAspect="1"/>
          </p:cNvPicPr>
          <p:nvPr/>
        </p:nvPicPr>
        <p:blipFill>
          <a:blip r:embed="rId3"/>
          <a:stretch>
            <a:fillRect/>
          </a:stretch>
        </p:blipFill>
        <p:spPr>
          <a:xfrm>
            <a:off x="195895" y="1816100"/>
            <a:ext cx="11789510" cy="33655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9" name="文本框 4"/>
          <p:cNvSpPr txBox="1">
            <a:spLocks noChangeArrowheads="1"/>
          </p:cNvSpPr>
          <p:nvPr/>
        </p:nvSpPr>
        <p:spPr bwMode="auto">
          <a:xfrm>
            <a:off x="164421" y="752561"/>
            <a:ext cx="1917803"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lang="zh-CN" altLang="en-US" sz="4400" b="1" dirty="0" smtClean="0">
                <a:solidFill>
                  <a:prstClr val="black"/>
                </a:solidFill>
                <a:latin typeface="微软雅黑" panose="020B0503020204020204" pitchFamily="34" charset="-122"/>
                <a:ea typeface="微软雅黑" panose="020B0503020204020204" pitchFamily="34" charset="-122"/>
              </a:rPr>
              <a:t>客户端：</a:t>
            </a:r>
            <a:endParaRPr lang="en-US" altLang="zh-CN" sz="4400" b="1" dirty="0" smtClean="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181250382"/>
      </p:ext>
    </p:extLst>
  </p:cSld>
  <p:clrMapOvr>
    <a:masterClrMapping/>
  </p:clrMapOvr>
  <p:transition spd="slow">
    <p:push dir="u"/>
  </p:transition>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Freeform 5">
            <a:extLst>
              <a:ext uri="{FF2B5EF4-FFF2-40B4-BE49-F238E27FC236}">
                <a16:creationId xmlns:a16="http://schemas.microsoft.com/office/drawing/2014/main" id="{8B9A9258-44E7-48F7-8544-A041B8CDB302}"/>
              </a:ext>
            </a:extLst>
          </p:cNvPr>
          <p:cNvSpPr/>
          <p:nvPr/>
        </p:nvSpPr>
        <p:spPr bwMode="auto">
          <a:xfrm>
            <a:off x="269690" y="147461"/>
            <a:ext cx="262718"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2" name="Freeform 6">
            <a:extLst>
              <a:ext uri="{FF2B5EF4-FFF2-40B4-BE49-F238E27FC236}">
                <a16:creationId xmlns:a16="http://schemas.microsoft.com/office/drawing/2014/main" id="{ED554411-5037-48EC-8D23-4F78056970F9}"/>
              </a:ext>
            </a:extLst>
          </p:cNvPr>
          <p:cNvSpPr/>
          <p:nvPr/>
        </p:nvSpPr>
        <p:spPr bwMode="auto">
          <a:xfrm>
            <a:off x="441542" y="321290"/>
            <a:ext cx="262718" cy="26864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3" name="Freeform 7">
            <a:extLst>
              <a:ext uri="{FF2B5EF4-FFF2-40B4-BE49-F238E27FC236}">
                <a16:creationId xmlns:a16="http://schemas.microsoft.com/office/drawing/2014/main" id="{5FB68AAD-2113-4330-BA10-A8C368012583}"/>
              </a:ext>
            </a:extLst>
          </p:cNvPr>
          <p:cNvSpPr/>
          <p:nvPr/>
        </p:nvSpPr>
        <p:spPr bwMode="auto">
          <a:xfrm>
            <a:off x="265739" y="503020"/>
            <a:ext cx="260742"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4" name="标题 1">
            <a:extLst>
              <a:ext uri="{FF2B5EF4-FFF2-40B4-BE49-F238E27FC236}">
                <a16:creationId xmlns:a16="http://schemas.microsoft.com/office/drawing/2014/main" id="{6C014F55-6514-4CD4-A5BF-E8C7ACF40AB3}"/>
              </a:ext>
            </a:extLst>
          </p:cNvPr>
          <p:cNvSpPr txBox="1"/>
          <p:nvPr/>
        </p:nvSpPr>
        <p:spPr>
          <a:xfrm>
            <a:off x="721024" y="201586"/>
            <a:ext cx="3228675" cy="634082"/>
          </a:xfrm>
          <a:prstGeom prst="rect">
            <a:avLst/>
          </a:prstGeom>
        </p:spPr>
        <p:txBody>
          <a:bodyPr/>
          <a:lstStyle>
            <a:lvl1pPr algn="l" defTabSz="914400" rtl="0" eaLnBrk="1" latinLnBrk="0" hangingPunct="1">
              <a:spcBef>
                <a:spcPct val="0"/>
              </a:spcBef>
              <a:buNone/>
              <a:defRPr sz="3600" kern="1200">
                <a:solidFill>
                  <a:srgbClr val="92D050"/>
                </a:solidFill>
                <a:latin typeface="汉仪秀英体简" pitchFamily="49" charset="-122"/>
                <a:ea typeface="汉仪秀英体简" pitchFamily="49" charset="-122"/>
                <a:cs typeface="+mj-cs"/>
              </a:defRPr>
            </a:lvl1pPr>
          </a:lstStyle>
          <a:p>
            <a:r>
              <a:rPr lang="zh-CN" altLang="en-US" sz="3200"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需求</a:t>
            </a:r>
            <a:r>
              <a:rPr lang="zh-CN" altLang="en-US" sz="3200" dirty="0" smtClean="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优先级打分</a:t>
            </a:r>
            <a:endParaRPr lang="zh-CN" altLang="en-US" sz="3200"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7" name="文本框 4"/>
          <p:cNvSpPr txBox="1">
            <a:spLocks noChangeArrowheads="1"/>
          </p:cNvSpPr>
          <p:nvPr/>
        </p:nvSpPr>
        <p:spPr bwMode="auto">
          <a:xfrm>
            <a:off x="164421" y="752561"/>
            <a:ext cx="2794679"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lang="zh-CN" altLang="en-US" sz="4400" b="1" dirty="0" smtClean="0">
                <a:solidFill>
                  <a:prstClr val="black"/>
                </a:solidFill>
                <a:latin typeface="微软雅黑" panose="020B0503020204020204" pitchFamily="34" charset="-122"/>
                <a:ea typeface="微软雅黑" panose="020B0503020204020204" pitchFamily="34" charset="-122"/>
              </a:rPr>
              <a:t>管理员端：</a:t>
            </a:r>
            <a:endParaRPr lang="en-US" altLang="zh-CN" sz="4400" b="1" dirty="0" smtClean="0">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3"/>
          <a:stretch>
            <a:fillRect/>
          </a:stretch>
        </p:blipFill>
        <p:spPr>
          <a:xfrm>
            <a:off x="202239" y="1860432"/>
            <a:ext cx="11772295" cy="400696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443557300"/>
      </p:ext>
    </p:extLst>
  </p:cSld>
  <p:clrMapOvr>
    <a:masterClrMapping/>
  </p:clrMapOvr>
  <p:transition spd="slow">
    <p:push dir="u"/>
  </p:transition>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364566" y="-1181686"/>
            <a:ext cx="759656" cy="1041009"/>
          </a:xfrm>
          <a:prstGeom prst="rect">
            <a:avLst/>
          </a:prstGeom>
          <a:gradFill>
            <a:gsLst>
              <a:gs pos="0">
                <a:srgbClr val="1B2C45"/>
              </a:gs>
              <a:gs pos="100000">
                <a:srgbClr val="254E8C"/>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 name="矩形 5"/>
          <p:cNvSpPr/>
          <p:nvPr/>
        </p:nvSpPr>
        <p:spPr>
          <a:xfrm>
            <a:off x="2169073" y="-1181687"/>
            <a:ext cx="759656" cy="1041009"/>
          </a:xfrm>
          <a:prstGeom prst="rect">
            <a:avLst/>
          </a:prstGeom>
          <a:gradFill>
            <a:gsLst>
              <a:gs pos="0">
                <a:srgbClr val="DDDDDD"/>
              </a:gs>
              <a:gs pos="100000">
                <a:srgbClr val="FEFEFE"/>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15" name="组合 14"/>
          <p:cNvGrpSpPr/>
          <p:nvPr/>
        </p:nvGrpSpPr>
        <p:grpSpPr>
          <a:xfrm>
            <a:off x="1817664" y="2732642"/>
            <a:ext cx="8722064" cy="1683597"/>
            <a:chOff x="31445" y="161947"/>
            <a:chExt cx="2500824" cy="318131"/>
          </a:xfrm>
          <a:solidFill>
            <a:srgbClr val="45BD8F"/>
          </a:solidFill>
        </p:grpSpPr>
        <p:sp>
          <p:nvSpPr>
            <p:cNvPr id="16" name="矩形 15"/>
            <p:cNvSpPr/>
            <p:nvPr/>
          </p:nvSpPr>
          <p:spPr>
            <a:xfrm>
              <a:off x="31445" y="176315"/>
              <a:ext cx="2268640" cy="293086"/>
            </a:xfrm>
            <a:prstGeom prst="rect">
              <a:avLst/>
            </a:prstGeom>
            <a:grpFill/>
            <a:ln w="25400" cap="flat" cmpd="sng" algn="ctr">
              <a:noFill/>
              <a:prstDash val="solid"/>
            </a:ln>
            <a:effectLst/>
          </p:spPr>
          <p:txBody>
            <a:bodyPr rtlCol="0" anchor="ctr"/>
            <a:lstStyle/>
            <a:p>
              <a:pPr algn="ctr">
                <a:defRPr/>
              </a:pPr>
              <a:endParaRPr lang="zh-CN" altLang="en-US" sz="2400" kern="0" smtClean="0">
                <a:solidFill>
                  <a:prstClr val="white"/>
                </a:solidFill>
                <a:latin typeface="Arial"/>
                <a:ea typeface="方正正中黑简体"/>
                <a:cs typeface="+mn-ea"/>
                <a:sym typeface="+mn-lt"/>
              </a:endParaRPr>
            </a:p>
          </p:txBody>
        </p:sp>
        <p:sp>
          <p:nvSpPr>
            <p:cNvPr id="17" name="等腰三角形 16"/>
            <p:cNvSpPr/>
            <p:nvPr/>
          </p:nvSpPr>
          <p:spPr>
            <a:xfrm rot="5400000">
              <a:off x="2257111" y="204921"/>
              <a:ext cx="318131" cy="232184"/>
            </a:xfrm>
            <a:prstGeom prst="triangle">
              <a:avLst/>
            </a:prstGeom>
            <a:grpFill/>
            <a:ln w="25400" cap="flat" cmpd="sng" algn="ctr">
              <a:noFill/>
              <a:prstDash val="solid"/>
            </a:ln>
            <a:effectLst/>
          </p:spPr>
          <p:txBody>
            <a:bodyPr rtlCol="0" anchor="ctr"/>
            <a:lstStyle/>
            <a:p>
              <a:pPr algn="ctr">
                <a:defRPr/>
              </a:pPr>
              <a:endParaRPr lang="zh-CN" altLang="en-US" sz="2400" kern="0" smtClean="0">
                <a:solidFill>
                  <a:prstClr val="white"/>
                </a:solidFill>
                <a:latin typeface="Arial"/>
                <a:ea typeface="方正正中黑简体"/>
                <a:cs typeface="+mn-ea"/>
                <a:sym typeface="+mn-lt"/>
              </a:endParaRPr>
            </a:p>
          </p:txBody>
        </p:sp>
        <p:sp>
          <p:nvSpPr>
            <p:cNvPr id="18" name="TextBox 8"/>
            <p:cNvSpPr txBox="1"/>
            <p:nvPr/>
          </p:nvSpPr>
          <p:spPr>
            <a:xfrm>
              <a:off x="1173751" y="255977"/>
              <a:ext cx="1185450" cy="133762"/>
            </a:xfrm>
            <a:prstGeom prst="rect">
              <a:avLst/>
            </a:prstGeom>
            <a:grpFill/>
            <a:ln>
              <a:noFill/>
            </a:ln>
          </p:spPr>
          <p:txBody>
            <a:bodyPr wrap="none" rtlCol="0">
              <a:spAutoFit/>
            </a:bodyPr>
            <a:lstStyle/>
            <a:p>
              <a:pPr algn="just">
                <a:spcBef>
                  <a:spcPct val="0"/>
                </a:spcBef>
              </a:pPr>
              <a:r>
                <a:rPr lang="zh-CN" altLang="en-US" sz="4000" kern="0" spc="400" dirty="0" smtClean="0">
                  <a:solidFill>
                    <a:prstClr val="white"/>
                  </a:solidFill>
                  <a:latin typeface="微软雅黑" panose="020B0503020204020204" pitchFamily="34" charset="-122"/>
                  <a:ea typeface="微软雅黑" panose="020B0503020204020204" pitchFamily="34" charset="-122"/>
                  <a:cs typeface="+mn-ea"/>
                  <a:sym typeface="+mn-lt"/>
                </a:rPr>
                <a:t>需求优先级排序</a:t>
              </a:r>
              <a:endParaRPr lang="en-US" altLang="zh-CN" sz="4000" kern="0" spc="400" dirty="0" smtClean="0">
                <a:solidFill>
                  <a:prstClr val="white"/>
                </a:solidFill>
                <a:latin typeface="微软雅黑" panose="020B0503020204020204" pitchFamily="34" charset="-122"/>
                <a:ea typeface="微软雅黑" panose="020B0503020204020204" pitchFamily="34" charset="-122"/>
                <a:cs typeface="+mn-ea"/>
                <a:sym typeface="+mn-lt"/>
              </a:endParaRPr>
            </a:p>
          </p:txBody>
        </p:sp>
      </p:grpSp>
      <p:grpSp>
        <p:nvGrpSpPr>
          <p:cNvPr id="19" name="组合 18"/>
          <p:cNvGrpSpPr/>
          <p:nvPr/>
        </p:nvGrpSpPr>
        <p:grpSpPr>
          <a:xfrm>
            <a:off x="2081804" y="1831086"/>
            <a:ext cx="3493221" cy="3493221"/>
            <a:chOff x="267453" y="94709"/>
            <a:chExt cx="454824" cy="454824"/>
          </a:xfrm>
        </p:grpSpPr>
        <p:sp>
          <p:nvSpPr>
            <p:cNvPr id="20" name="椭圆 19"/>
            <p:cNvSpPr/>
            <p:nvPr/>
          </p:nvSpPr>
          <p:spPr>
            <a:xfrm>
              <a:off x="301756" y="114952"/>
              <a:ext cx="390525" cy="395287"/>
            </a:xfrm>
            <a:prstGeom prst="ellipse">
              <a:avLst/>
            </a:prstGeom>
            <a:solidFill>
              <a:sysClr val="window" lastClr="FFFFFF"/>
            </a:solidFill>
            <a:ln w="25400" cap="flat" cmpd="sng" algn="ctr">
              <a:solidFill>
                <a:sysClr val="window" lastClr="FFFFFF"/>
              </a:solidFill>
              <a:prstDash val="solid"/>
            </a:ln>
            <a:effectLst/>
          </p:spPr>
          <p:txBody>
            <a:bodyPr rtlCol="0" anchor="ctr"/>
            <a:lstStyle/>
            <a:p>
              <a:pPr algn="ctr">
                <a:defRPr/>
              </a:pPr>
              <a:endParaRPr lang="zh-CN" altLang="en-US" sz="2400" kern="0" smtClean="0">
                <a:solidFill>
                  <a:prstClr val="white"/>
                </a:solidFill>
                <a:latin typeface="Arial"/>
                <a:ea typeface="方正正中黑简体"/>
                <a:cs typeface="+mn-ea"/>
                <a:sym typeface="+mn-lt"/>
              </a:endParaRPr>
            </a:p>
          </p:txBody>
        </p:sp>
        <p:sp>
          <p:nvSpPr>
            <p:cNvPr id="23" name="椭圆 22"/>
            <p:cNvSpPr/>
            <p:nvPr/>
          </p:nvSpPr>
          <p:spPr>
            <a:xfrm>
              <a:off x="343738" y="170570"/>
              <a:ext cx="302255" cy="302255"/>
            </a:xfrm>
            <a:prstGeom prst="ellipse">
              <a:avLst/>
            </a:prstGeom>
            <a:solidFill>
              <a:srgbClr val="45BD8F"/>
            </a:solidFill>
            <a:ln w="25400" cap="flat" cmpd="sng" algn="ctr">
              <a:noFill/>
              <a:prstDash val="solid"/>
            </a:ln>
            <a:effectLst/>
          </p:spPr>
          <p:txBody>
            <a:bodyPr rtlCol="0" anchor="ctr"/>
            <a:lstStyle/>
            <a:p>
              <a:pPr algn="ctr">
                <a:defRPr/>
              </a:pPr>
              <a:endParaRPr lang="zh-CN" altLang="en-US" sz="2400" kern="0" smtClean="0">
                <a:solidFill>
                  <a:prstClr val="white"/>
                </a:solidFill>
                <a:latin typeface="Arial"/>
                <a:ea typeface="方正正中黑简体"/>
                <a:cs typeface="+mn-ea"/>
                <a:sym typeface="+mn-lt"/>
              </a:endParaRPr>
            </a:p>
          </p:txBody>
        </p:sp>
        <p:sp>
          <p:nvSpPr>
            <p:cNvPr id="24" name="同心圆 23"/>
            <p:cNvSpPr/>
            <p:nvPr/>
          </p:nvSpPr>
          <p:spPr>
            <a:xfrm>
              <a:off x="267453" y="94709"/>
              <a:ext cx="454824" cy="454824"/>
            </a:xfrm>
            <a:prstGeom prst="donut">
              <a:avLst>
                <a:gd name="adj" fmla="val 8567"/>
              </a:avLst>
            </a:prstGeom>
            <a:solidFill>
              <a:sysClr val="window" lastClr="FFFFFF"/>
            </a:solidFill>
            <a:ln w="9525" cap="flat" cmpd="sng" algn="ctr">
              <a:noFill/>
              <a:prstDash val="solid"/>
            </a:ln>
            <a:effectLst>
              <a:outerShdw blurRad="63500" sx="102000" sy="102000" algn="ctr" rotWithShape="0">
                <a:prstClr val="black">
                  <a:alpha val="20000"/>
                </a:prstClr>
              </a:outerShdw>
            </a:effectLst>
          </p:spPr>
          <p:txBody>
            <a:bodyPr rtlCol="0" anchor="ctr"/>
            <a:lstStyle/>
            <a:p>
              <a:pPr algn="ctr">
                <a:defRPr/>
              </a:pPr>
              <a:endParaRPr lang="zh-CN" altLang="en-US" sz="1600" kern="0" smtClean="0">
                <a:solidFill>
                  <a:prstClr val="black"/>
                </a:solidFill>
                <a:latin typeface="Arial"/>
                <a:ea typeface="方正正中黑简体"/>
                <a:cs typeface="+mn-ea"/>
                <a:sym typeface="+mn-lt"/>
              </a:endParaRPr>
            </a:p>
          </p:txBody>
        </p:sp>
        <p:sp>
          <p:nvSpPr>
            <p:cNvPr id="25" name="TextBox 9"/>
            <p:cNvSpPr txBox="1"/>
            <p:nvPr/>
          </p:nvSpPr>
          <p:spPr>
            <a:xfrm>
              <a:off x="370583" y="176347"/>
              <a:ext cx="261978" cy="268490"/>
            </a:xfrm>
            <a:prstGeom prst="rect">
              <a:avLst/>
            </a:prstGeom>
            <a:noFill/>
          </p:spPr>
          <p:txBody>
            <a:bodyPr wrap="none" rtlCol="0">
              <a:spAutoFit/>
            </a:bodyPr>
            <a:lstStyle/>
            <a:p>
              <a:pPr>
                <a:defRPr/>
              </a:pPr>
              <a:r>
                <a:rPr lang="en-US" altLang="zh-CN" sz="12800" kern="0" dirty="0" smtClean="0">
                  <a:solidFill>
                    <a:prstClr val="white"/>
                  </a:solidFill>
                  <a:latin typeface="Arial"/>
                  <a:ea typeface="方正正中黑简体"/>
                  <a:cs typeface="+mn-ea"/>
                  <a:sym typeface="+mn-lt"/>
                </a:rPr>
                <a:t>10</a:t>
              </a:r>
              <a:endParaRPr lang="zh-CN" altLang="en-US" sz="12800" kern="0" dirty="0" smtClean="0">
                <a:solidFill>
                  <a:prstClr val="white"/>
                </a:solidFill>
                <a:latin typeface="Arial"/>
                <a:ea typeface="方正正中黑简体"/>
                <a:cs typeface="+mn-ea"/>
                <a:sym typeface="+mn-lt"/>
              </a:endParaRPr>
            </a:p>
          </p:txBody>
        </p:sp>
      </p:grpSp>
    </p:spTree>
    <p:extLst>
      <p:ext uri="{BB962C8B-B14F-4D97-AF65-F5344CB8AC3E}">
        <p14:creationId xmlns:p14="http://schemas.microsoft.com/office/powerpoint/2010/main" val="2485450467"/>
      </p:ext>
    </p:extLst>
  </p:cSld>
  <p:clrMapOvr>
    <a:masterClrMapping/>
  </p:clrMapOvr>
  <p:transition spd="slow">
    <p:push dir="u"/>
  </p:transition>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Freeform 5">
            <a:extLst>
              <a:ext uri="{FF2B5EF4-FFF2-40B4-BE49-F238E27FC236}">
                <a16:creationId xmlns:a16="http://schemas.microsoft.com/office/drawing/2014/main" id="{8B9A9258-44E7-48F7-8544-A041B8CDB302}"/>
              </a:ext>
            </a:extLst>
          </p:cNvPr>
          <p:cNvSpPr/>
          <p:nvPr/>
        </p:nvSpPr>
        <p:spPr bwMode="auto">
          <a:xfrm>
            <a:off x="269690" y="147461"/>
            <a:ext cx="262718"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2" name="Freeform 6">
            <a:extLst>
              <a:ext uri="{FF2B5EF4-FFF2-40B4-BE49-F238E27FC236}">
                <a16:creationId xmlns:a16="http://schemas.microsoft.com/office/drawing/2014/main" id="{ED554411-5037-48EC-8D23-4F78056970F9}"/>
              </a:ext>
            </a:extLst>
          </p:cNvPr>
          <p:cNvSpPr/>
          <p:nvPr/>
        </p:nvSpPr>
        <p:spPr bwMode="auto">
          <a:xfrm>
            <a:off x="441542" y="321290"/>
            <a:ext cx="262718" cy="26864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3" name="Freeform 7">
            <a:extLst>
              <a:ext uri="{FF2B5EF4-FFF2-40B4-BE49-F238E27FC236}">
                <a16:creationId xmlns:a16="http://schemas.microsoft.com/office/drawing/2014/main" id="{5FB68AAD-2113-4330-BA10-A8C368012583}"/>
              </a:ext>
            </a:extLst>
          </p:cNvPr>
          <p:cNvSpPr/>
          <p:nvPr/>
        </p:nvSpPr>
        <p:spPr bwMode="auto">
          <a:xfrm>
            <a:off x="265739" y="503020"/>
            <a:ext cx="260742"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4" name="标题 1">
            <a:extLst>
              <a:ext uri="{FF2B5EF4-FFF2-40B4-BE49-F238E27FC236}">
                <a16:creationId xmlns:a16="http://schemas.microsoft.com/office/drawing/2014/main" id="{6C014F55-6514-4CD4-A5BF-E8C7ACF40AB3}"/>
              </a:ext>
            </a:extLst>
          </p:cNvPr>
          <p:cNvSpPr txBox="1"/>
          <p:nvPr/>
        </p:nvSpPr>
        <p:spPr>
          <a:xfrm>
            <a:off x="721024" y="201586"/>
            <a:ext cx="3228675" cy="634082"/>
          </a:xfrm>
          <a:prstGeom prst="rect">
            <a:avLst/>
          </a:prstGeom>
        </p:spPr>
        <p:txBody>
          <a:bodyPr/>
          <a:lstStyle>
            <a:lvl1pPr algn="l" defTabSz="914400" rtl="0" eaLnBrk="1" latinLnBrk="0" hangingPunct="1">
              <a:spcBef>
                <a:spcPct val="0"/>
              </a:spcBef>
              <a:buNone/>
              <a:defRPr sz="3600" kern="1200">
                <a:solidFill>
                  <a:srgbClr val="92D050"/>
                </a:solidFill>
                <a:latin typeface="汉仪秀英体简" pitchFamily="49" charset="-122"/>
                <a:ea typeface="汉仪秀英体简" pitchFamily="49" charset="-122"/>
                <a:cs typeface="+mj-cs"/>
              </a:defRPr>
            </a:lvl1pPr>
          </a:lstStyle>
          <a:p>
            <a:r>
              <a:rPr lang="zh-CN" altLang="en-US" sz="3200"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需求</a:t>
            </a:r>
            <a:r>
              <a:rPr lang="zh-CN" altLang="en-US" sz="3200" dirty="0" smtClean="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优先级排序</a:t>
            </a:r>
            <a:endParaRPr lang="zh-CN" altLang="en-US" sz="3200"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pic>
        <p:nvPicPr>
          <p:cNvPr id="2" name="图片 1"/>
          <p:cNvPicPr>
            <a:picLocks noChangeAspect="1"/>
          </p:cNvPicPr>
          <p:nvPr/>
        </p:nvPicPr>
        <p:blipFill>
          <a:blip r:embed="rId3"/>
          <a:stretch>
            <a:fillRect/>
          </a:stretch>
        </p:blipFill>
        <p:spPr>
          <a:xfrm>
            <a:off x="151439" y="1282700"/>
            <a:ext cx="11880325" cy="4114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93227586"/>
      </p:ext>
    </p:extLst>
  </p:cSld>
  <p:clrMapOvr>
    <a:masterClrMapping/>
  </p:clrMapOvr>
  <p:transition spd="slow">
    <p:push dir="u"/>
  </p:transition>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Freeform 5">
            <a:extLst>
              <a:ext uri="{FF2B5EF4-FFF2-40B4-BE49-F238E27FC236}">
                <a16:creationId xmlns:a16="http://schemas.microsoft.com/office/drawing/2014/main" id="{8B9A9258-44E7-48F7-8544-A041B8CDB302}"/>
              </a:ext>
            </a:extLst>
          </p:cNvPr>
          <p:cNvSpPr/>
          <p:nvPr/>
        </p:nvSpPr>
        <p:spPr bwMode="auto">
          <a:xfrm>
            <a:off x="269690" y="147461"/>
            <a:ext cx="262718"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2" name="Freeform 6">
            <a:extLst>
              <a:ext uri="{FF2B5EF4-FFF2-40B4-BE49-F238E27FC236}">
                <a16:creationId xmlns:a16="http://schemas.microsoft.com/office/drawing/2014/main" id="{ED554411-5037-48EC-8D23-4F78056970F9}"/>
              </a:ext>
            </a:extLst>
          </p:cNvPr>
          <p:cNvSpPr/>
          <p:nvPr/>
        </p:nvSpPr>
        <p:spPr bwMode="auto">
          <a:xfrm>
            <a:off x="441542" y="321290"/>
            <a:ext cx="262718" cy="26864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3" name="Freeform 7">
            <a:extLst>
              <a:ext uri="{FF2B5EF4-FFF2-40B4-BE49-F238E27FC236}">
                <a16:creationId xmlns:a16="http://schemas.microsoft.com/office/drawing/2014/main" id="{5FB68AAD-2113-4330-BA10-A8C368012583}"/>
              </a:ext>
            </a:extLst>
          </p:cNvPr>
          <p:cNvSpPr/>
          <p:nvPr/>
        </p:nvSpPr>
        <p:spPr bwMode="auto">
          <a:xfrm>
            <a:off x="265739" y="503020"/>
            <a:ext cx="260742"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4" name="标题 1">
            <a:extLst>
              <a:ext uri="{FF2B5EF4-FFF2-40B4-BE49-F238E27FC236}">
                <a16:creationId xmlns:a16="http://schemas.microsoft.com/office/drawing/2014/main" id="{6C014F55-6514-4CD4-A5BF-E8C7ACF40AB3}"/>
              </a:ext>
            </a:extLst>
          </p:cNvPr>
          <p:cNvSpPr txBox="1"/>
          <p:nvPr/>
        </p:nvSpPr>
        <p:spPr>
          <a:xfrm>
            <a:off x="721024" y="201586"/>
            <a:ext cx="3228675" cy="634082"/>
          </a:xfrm>
          <a:prstGeom prst="rect">
            <a:avLst/>
          </a:prstGeom>
        </p:spPr>
        <p:txBody>
          <a:bodyPr/>
          <a:lstStyle>
            <a:lvl1pPr algn="l" defTabSz="914400" rtl="0" eaLnBrk="1" latinLnBrk="0" hangingPunct="1">
              <a:spcBef>
                <a:spcPct val="0"/>
              </a:spcBef>
              <a:buNone/>
              <a:defRPr sz="3600" kern="1200">
                <a:solidFill>
                  <a:srgbClr val="92D050"/>
                </a:solidFill>
                <a:latin typeface="汉仪秀英体简" pitchFamily="49" charset="-122"/>
                <a:ea typeface="汉仪秀英体简" pitchFamily="49" charset="-122"/>
                <a:cs typeface="+mj-cs"/>
              </a:defRPr>
            </a:lvl1pPr>
          </a:lstStyle>
          <a:p>
            <a:r>
              <a:rPr lang="zh-CN" altLang="en-US" sz="3200"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需求</a:t>
            </a:r>
            <a:r>
              <a:rPr lang="zh-CN" altLang="en-US" sz="3200" dirty="0" smtClean="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优先级排序</a:t>
            </a:r>
            <a:endParaRPr lang="zh-CN" altLang="en-US" sz="3200"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pic>
        <p:nvPicPr>
          <p:cNvPr id="3" name="图片 2"/>
          <p:cNvPicPr>
            <a:picLocks noChangeAspect="1"/>
          </p:cNvPicPr>
          <p:nvPr/>
        </p:nvPicPr>
        <p:blipFill>
          <a:blip r:embed="rId3"/>
          <a:stretch>
            <a:fillRect/>
          </a:stretch>
        </p:blipFill>
        <p:spPr>
          <a:xfrm>
            <a:off x="265739" y="1422400"/>
            <a:ext cx="11745022" cy="37719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20318704"/>
      </p:ext>
    </p:extLst>
  </p:cSld>
  <p:clrMapOvr>
    <a:masterClrMapping/>
  </p:clrMapOvr>
  <p:transition spd="slow">
    <p:push dir="u"/>
  </p:transition>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364566" y="-1181686"/>
            <a:ext cx="759656" cy="1041009"/>
          </a:xfrm>
          <a:prstGeom prst="rect">
            <a:avLst/>
          </a:prstGeom>
          <a:gradFill>
            <a:gsLst>
              <a:gs pos="0">
                <a:srgbClr val="1B2C45"/>
              </a:gs>
              <a:gs pos="100000">
                <a:srgbClr val="254E8C"/>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 name="矩形 5"/>
          <p:cNvSpPr/>
          <p:nvPr/>
        </p:nvSpPr>
        <p:spPr>
          <a:xfrm>
            <a:off x="2169073" y="-1181687"/>
            <a:ext cx="759656" cy="1041009"/>
          </a:xfrm>
          <a:prstGeom prst="rect">
            <a:avLst/>
          </a:prstGeom>
          <a:gradFill>
            <a:gsLst>
              <a:gs pos="0">
                <a:srgbClr val="DDDDDD"/>
              </a:gs>
              <a:gs pos="100000">
                <a:srgbClr val="FEFEFE"/>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15" name="组合 14"/>
          <p:cNvGrpSpPr/>
          <p:nvPr/>
        </p:nvGrpSpPr>
        <p:grpSpPr>
          <a:xfrm>
            <a:off x="1817664" y="2732642"/>
            <a:ext cx="8722064" cy="1683597"/>
            <a:chOff x="31445" y="161947"/>
            <a:chExt cx="2500824" cy="318131"/>
          </a:xfrm>
          <a:solidFill>
            <a:srgbClr val="45BD8F"/>
          </a:solidFill>
        </p:grpSpPr>
        <p:sp>
          <p:nvSpPr>
            <p:cNvPr id="16" name="矩形 15"/>
            <p:cNvSpPr/>
            <p:nvPr/>
          </p:nvSpPr>
          <p:spPr>
            <a:xfrm>
              <a:off x="31445" y="176315"/>
              <a:ext cx="2268640" cy="293086"/>
            </a:xfrm>
            <a:prstGeom prst="rect">
              <a:avLst/>
            </a:prstGeom>
            <a:grpFill/>
            <a:ln w="25400" cap="flat" cmpd="sng" algn="ctr">
              <a:noFill/>
              <a:prstDash val="solid"/>
            </a:ln>
            <a:effectLst/>
          </p:spPr>
          <p:txBody>
            <a:bodyPr rtlCol="0" anchor="ctr"/>
            <a:lstStyle/>
            <a:p>
              <a:pPr algn="ctr">
                <a:defRPr/>
              </a:pPr>
              <a:endParaRPr lang="zh-CN" altLang="en-US" sz="2400" kern="0" smtClean="0">
                <a:solidFill>
                  <a:prstClr val="white"/>
                </a:solidFill>
                <a:latin typeface="Arial"/>
                <a:ea typeface="方正正中黑简体"/>
                <a:cs typeface="+mn-ea"/>
                <a:sym typeface="+mn-lt"/>
              </a:endParaRPr>
            </a:p>
          </p:txBody>
        </p:sp>
        <p:sp>
          <p:nvSpPr>
            <p:cNvPr id="17" name="等腰三角形 16"/>
            <p:cNvSpPr/>
            <p:nvPr/>
          </p:nvSpPr>
          <p:spPr>
            <a:xfrm rot="5400000">
              <a:off x="2257111" y="204921"/>
              <a:ext cx="318131" cy="232184"/>
            </a:xfrm>
            <a:prstGeom prst="triangle">
              <a:avLst/>
            </a:prstGeom>
            <a:grpFill/>
            <a:ln w="25400" cap="flat" cmpd="sng" algn="ctr">
              <a:noFill/>
              <a:prstDash val="solid"/>
            </a:ln>
            <a:effectLst/>
          </p:spPr>
          <p:txBody>
            <a:bodyPr rtlCol="0" anchor="ctr"/>
            <a:lstStyle/>
            <a:p>
              <a:pPr algn="ctr">
                <a:defRPr/>
              </a:pPr>
              <a:endParaRPr lang="zh-CN" altLang="en-US" sz="2400" kern="0" smtClean="0">
                <a:solidFill>
                  <a:prstClr val="white"/>
                </a:solidFill>
                <a:latin typeface="Arial"/>
                <a:ea typeface="方正正中黑简体"/>
                <a:cs typeface="+mn-ea"/>
                <a:sym typeface="+mn-lt"/>
              </a:endParaRPr>
            </a:p>
          </p:txBody>
        </p:sp>
        <p:sp>
          <p:nvSpPr>
            <p:cNvPr id="18" name="TextBox 8"/>
            <p:cNvSpPr txBox="1"/>
            <p:nvPr/>
          </p:nvSpPr>
          <p:spPr>
            <a:xfrm>
              <a:off x="1108769" y="238997"/>
              <a:ext cx="1200158" cy="157024"/>
            </a:xfrm>
            <a:prstGeom prst="rect">
              <a:avLst/>
            </a:prstGeom>
            <a:grpFill/>
            <a:ln>
              <a:noFill/>
            </a:ln>
          </p:spPr>
          <p:txBody>
            <a:bodyPr wrap="none" rtlCol="0">
              <a:spAutoFit/>
            </a:bodyPr>
            <a:lstStyle/>
            <a:p>
              <a:pPr algn="just">
                <a:spcBef>
                  <a:spcPct val="0"/>
                </a:spcBef>
              </a:pPr>
              <a:r>
                <a:rPr lang="zh-CN" altLang="en-US" sz="4800" kern="0" spc="400" dirty="0" smtClean="0">
                  <a:solidFill>
                    <a:prstClr val="white"/>
                  </a:solidFill>
                  <a:latin typeface="微软雅黑" panose="020B0503020204020204" pitchFamily="34" charset="-122"/>
                  <a:ea typeface="微软雅黑" panose="020B0503020204020204" pitchFamily="34" charset="-122"/>
                  <a:cs typeface="+mn-ea"/>
                  <a:sym typeface="+mn-lt"/>
                </a:rPr>
                <a:t>冲突需求解决</a:t>
              </a:r>
              <a:endParaRPr lang="en-US" altLang="zh-CN" sz="4800" kern="0" spc="400" dirty="0" smtClean="0">
                <a:solidFill>
                  <a:prstClr val="white"/>
                </a:solidFill>
                <a:latin typeface="微软雅黑" panose="020B0503020204020204" pitchFamily="34" charset="-122"/>
                <a:ea typeface="微软雅黑" panose="020B0503020204020204" pitchFamily="34" charset="-122"/>
                <a:cs typeface="+mn-ea"/>
                <a:sym typeface="+mn-lt"/>
              </a:endParaRPr>
            </a:p>
          </p:txBody>
        </p:sp>
      </p:grpSp>
      <p:grpSp>
        <p:nvGrpSpPr>
          <p:cNvPr id="19" name="组合 18"/>
          <p:cNvGrpSpPr/>
          <p:nvPr/>
        </p:nvGrpSpPr>
        <p:grpSpPr>
          <a:xfrm>
            <a:off x="2081804" y="1831086"/>
            <a:ext cx="3493221" cy="3493221"/>
            <a:chOff x="267453" y="94709"/>
            <a:chExt cx="454824" cy="454824"/>
          </a:xfrm>
        </p:grpSpPr>
        <p:sp>
          <p:nvSpPr>
            <p:cNvPr id="20" name="椭圆 19"/>
            <p:cNvSpPr/>
            <p:nvPr/>
          </p:nvSpPr>
          <p:spPr>
            <a:xfrm>
              <a:off x="301756" y="114952"/>
              <a:ext cx="390525" cy="395287"/>
            </a:xfrm>
            <a:prstGeom prst="ellipse">
              <a:avLst/>
            </a:prstGeom>
            <a:solidFill>
              <a:sysClr val="window" lastClr="FFFFFF"/>
            </a:solidFill>
            <a:ln w="25400" cap="flat" cmpd="sng" algn="ctr">
              <a:solidFill>
                <a:sysClr val="window" lastClr="FFFFFF"/>
              </a:solidFill>
              <a:prstDash val="solid"/>
            </a:ln>
            <a:effectLst/>
          </p:spPr>
          <p:txBody>
            <a:bodyPr rtlCol="0" anchor="ctr"/>
            <a:lstStyle/>
            <a:p>
              <a:pPr algn="ctr">
                <a:defRPr/>
              </a:pPr>
              <a:endParaRPr lang="zh-CN" altLang="en-US" sz="2400" kern="0" smtClean="0">
                <a:solidFill>
                  <a:prstClr val="white"/>
                </a:solidFill>
                <a:latin typeface="Arial"/>
                <a:ea typeface="方正正中黑简体"/>
                <a:cs typeface="+mn-ea"/>
                <a:sym typeface="+mn-lt"/>
              </a:endParaRPr>
            </a:p>
          </p:txBody>
        </p:sp>
        <p:sp>
          <p:nvSpPr>
            <p:cNvPr id="23" name="椭圆 22"/>
            <p:cNvSpPr/>
            <p:nvPr/>
          </p:nvSpPr>
          <p:spPr>
            <a:xfrm>
              <a:off x="343738" y="170570"/>
              <a:ext cx="302255" cy="302255"/>
            </a:xfrm>
            <a:prstGeom prst="ellipse">
              <a:avLst/>
            </a:prstGeom>
            <a:solidFill>
              <a:srgbClr val="45BD8F"/>
            </a:solidFill>
            <a:ln w="25400" cap="flat" cmpd="sng" algn="ctr">
              <a:noFill/>
              <a:prstDash val="solid"/>
            </a:ln>
            <a:effectLst/>
          </p:spPr>
          <p:txBody>
            <a:bodyPr rtlCol="0" anchor="ctr"/>
            <a:lstStyle/>
            <a:p>
              <a:pPr algn="ctr">
                <a:defRPr/>
              </a:pPr>
              <a:endParaRPr lang="zh-CN" altLang="en-US" sz="2400" kern="0" smtClean="0">
                <a:solidFill>
                  <a:prstClr val="white"/>
                </a:solidFill>
                <a:latin typeface="Arial"/>
                <a:ea typeface="方正正中黑简体"/>
                <a:cs typeface="+mn-ea"/>
                <a:sym typeface="+mn-lt"/>
              </a:endParaRPr>
            </a:p>
          </p:txBody>
        </p:sp>
        <p:sp>
          <p:nvSpPr>
            <p:cNvPr id="24" name="同心圆 23"/>
            <p:cNvSpPr/>
            <p:nvPr/>
          </p:nvSpPr>
          <p:spPr>
            <a:xfrm>
              <a:off x="267453" y="94709"/>
              <a:ext cx="454824" cy="454824"/>
            </a:xfrm>
            <a:prstGeom prst="donut">
              <a:avLst>
                <a:gd name="adj" fmla="val 8567"/>
              </a:avLst>
            </a:prstGeom>
            <a:solidFill>
              <a:sysClr val="window" lastClr="FFFFFF"/>
            </a:solidFill>
            <a:ln w="9525" cap="flat" cmpd="sng" algn="ctr">
              <a:noFill/>
              <a:prstDash val="solid"/>
            </a:ln>
            <a:effectLst>
              <a:outerShdw blurRad="63500" sx="102000" sy="102000" algn="ctr" rotWithShape="0">
                <a:prstClr val="black">
                  <a:alpha val="20000"/>
                </a:prstClr>
              </a:outerShdw>
            </a:effectLst>
          </p:spPr>
          <p:txBody>
            <a:bodyPr rtlCol="0" anchor="ctr"/>
            <a:lstStyle/>
            <a:p>
              <a:pPr algn="ctr">
                <a:defRPr/>
              </a:pPr>
              <a:endParaRPr lang="zh-CN" altLang="en-US" sz="1600" kern="0" smtClean="0">
                <a:solidFill>
                  <a:prstClr val="black"/>
                </a:solidFill>
                <a:latin typeface="Arial"/>
                <a:ea typeface="方正正中黑简体"/>
                <a:cs typeface="+mn-ea"/>
                <a:sym typeface="+mn-lt"/>
              </a:endParaRPr>
            </a:p>
          </p:txBody>
        </p:sp>
        <p:sp>
          <p:nvSpPr>
            <p:cNvPr id="25" name="TextBox 9"/>
            <p:cNvSpPr txBox="1"/>
            <p:nvPr/>
          </p:nvSpPr>
          <p:spPr>
            <a:xfrm>
              <a:off x="370583" y="176347"/>
              <a:ext cx="261978" cy="268490"/>
            </a:xfrm>
            <a:prstGeom prst="rect">
              <a:avLst/>
            </a:prstGeom>
            <a:noFill/>
          </p:spPr>
          <p:txBody>
            <a:bodyPr wrap="none" rtlCol="0">
              <a:spAutoFit/>
            </a:bodyPr>
            <a:lstStyle/>
            <a:p>
              <a:pPr>
                <a:defRPr/>
              </a:pPr>
              <a:r>
                <a:rPr lang="en-US" altLang="zh-CN" sz="12800" kern="0" dirty="0" smtClean="0">
                  <a:solidFill>
                    <a:prstClr val="white"/>
                  </a:solidFill>
                  <a:latin typeface="Arial"/>
                  <a:ea typeface="方正正中黑简体"/>
                  <a:cs typeface="+mn-ea"/>
                  <a:sym typeface="+mn-lt"/>
                </a:rPr>
                <a:t>11</a:t>
              </a:r>
              <a:endParaRPr lang="zh-CN" altLang="en-US" sz="12800" kern="0" dirty="0" smtClean="0">
                <a:solidFill>
                  <a:prstClr val="white"/>
                </a:solidFill>
                <a:latin typeface="Arial"/>
                <a:ea typeface="方正正中黑简体"/>
                <a:cs typeface="+mn-ea"/>
                <a:sym typeface="+mn-lt"/>
              </a:endParaRPr>
            </a:p>
          </p:txBody>
        </p:sp>
      </p:grpSp>
    </p:spTree>
    <p:extLst>
      <p:ext uri="{BB962C8B-B14F-4D97-AF65-F5344CB8AC3E}">
        <p14:creationId xmlns:p14="http://schemas.microsoft.com/office/powerpoint/2010/main" val="970987703"/>
      </p:ext>
    </p:extLst>
  </p:cSld>
  <p:clrMapOvr>
    <a:masterClrMapping/>
  </p:clrMapOvr>
  <p:transition spd="slow">
    <p:push dir="u"/>
  </p:transition>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Freeform 5">
            <a:extLst>
              <a:ext uri="{FF2B5EF4-FFF2-40B4-BE49-F238E27FC236}">
                <a16:creationId xmlns:a16="http://schemas.microsoft.com/office/drawing/2014/main" id="{8B9A9258-44E7-48F7-8544-A041B8CDB302}"/>
              </a:ext>
            </a:extLst>
          </p:cNvPr>
          <p:cNvSpPr/>
          <p:nvPr/>
        </p:nvSpPr>
        <p:spPr bwMode="auto">
          <a:xfrm>
            <a:off x="269690" y="147461"/>
            <a:ext cx="262718"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2" name="Freeform 6">
            <a:extLst>
              <a:ext uri="{FF2B5EF4-FFF2-40B4-BE49-F238E27FC236}">
                <a16:creationId xmlns:a16="http://schemas.microsoft.com/office/drawing/2014/main" id="{ED554411-5037-48EC-8D23-4F78056970F9}"/>
              </a:ext>
            </a:extLst>
          </p:cNvPr>
          <p:cNvSpPr/>
          <p:nvPr/>
        </p:nvSpPr>
        <p:spPr bwMode="auto">
          <a:xfrm>
            <a:off x="441542" y="321290"/>
            <a:ext cx="262718" cy="26864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3" name="Freeform 7">
            <a:extLst>
              <a:ext uri="{FF2B5EF4-FFF2-40B4-BE49-F238E27FC236}">
                <a16:creationId xmlns:a16="http://schemas.microsoft.com/office/drawing/2014/main" id="{5FB68AAD-2113-4330-BA10-A8C368012583}"/>
              </a:ext>
            </a:extLst>
          </p:cNvPr>
          <p:cNvSpPr/>
          <p:nvPr/>
        </p:nvSpPr>
        <p:spPr bwMode="auto">
          <a:xfrm>
            <a:off x="265739" y="503020"/>
            <a:ext cx="260742"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4" name="标题 1">
            <a:extLst>
              <a:ext uri="{FF2B5EF4-FFF2-40B4-BE49-F238E27FC236}">
                <a16:creationId xmlns:a16="http://schemas.microsoft.com/office/drawing/2014/main" id="{6C014F55-6514-4CD4-A5BF-E8C7ACF40AB3}"/>
              </a:ext>
            </a:extLst>
          </p:cNvPr>
          <p:cNvSpPr txBox="1"/>
          <p:nvPr/>
        </p:nvSpPr>
        <p:spPr>
          <a:xfrm>
            <a:off x="721024" y="201586"/>
            <a:ext cx="3374725" cy="634082"/>
          </a:xfrm>
          <a:prstGeom prst="rect">
            <a:avLst/>
          </a:prstGeom>
        </p:spPr>
        <p:txBody>
          <a:bodyPr/>
          <a:lstStyle>
            <a:lvl1pPr algn="l" defTabSz="914400" rtl="0" eaLnBrk="1" latinLnBrk="0" hangingPunct="1">
              <a:spcBef>
                <a:spcPct val="0"/>
              </a:spcBef>
              <a:buNone/>
              <a:defRPr sz="3600" kern="1200">
                <a:solidFill>
                  <a:srgbClr val="92D050"/>
                </a:solidFill>
                <a:latin typeface="汉仪秀英体简" pitchFamily="49" charset="-122"/>
                <a:ea typeface="汉仪秀英体简" pitchFamily="49" charset="-122"/>
                <a:cs typeface="+mj-cs"/>
              </a:defRPr>
            </a:lvl1pPr>
          </a:lstStyle>
          <a:p>
            <a:r>
              <a:rPr lang="zh-CN" altLang="en-US" sz="3200" dirty="0" smtClean="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冲突需求解决</a:t>
            </a:r>
            <a:r>
              <a:rPr lang="en-US" altLang="zh-CN" sz="3200" dirty="0" smtClean="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[5]</a:t>
            </a:r>
            <a:endParaRPr lang="zh-CN" altLang="en-US" sz="3200"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04213" y="3513"/>
            <a:ext cx="3383573" cy="6850974"/>
          </a:xfrm>
          <a:prstGeom prst="rect">
            <a:avLst/>
          </a:prstGeom>
        </p:spPr>
      </p:pic>
    </p:spTree>
    <p:extLst>
      <p:ext uri="{BB962C8B-B14F-4D97-AF65-F5344CB8AC3E}">
        <p14:creationId xmlns:p14="http://schemas.microsoft.com/office/powerpoint/2010/main" val="1299252071"/>
      </p:ext>
    </p:extLst>
  </p:cSld>
  <p:clrMapOvr>
    <a:masterClrMapping/>
  </p:clrMapOvr>
  <p:transition spd="slow">
    <p:push dir="u"/>
  </p:transition>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364566" y="-1181686"/>
            <a:ext cx="759656" cy="1041009"/>
          </a:xfrm>
          <a:prstGeom prst="rect">
            <a:avLst/>
          </a:prstGeom>
          <a:gradFill>
            <a:gsLst>
              <a:gs pos="0">
                <a:srgbClr val="1B2C45"/>
              </a:gs>
              <a:gs pos="100000">
                <a:srgbClr val="254E8C"/>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 name="矩形 5"/>
          <p:cNvSpPr/>
          <p:nvPr/>
        </p:nvSpPr>
        <p:spPr>
          <a:xfrm>
            <a:off x="2169073" y="-1181687"/>
            <a:ext cx="759656" cy="1041009"/>
          </a:xfrm>
          <a:prstGeom prst="rect">
            <a:avLst/>
          </a:prstGeom>
          <a:gradFill>
            <a:gsLst>
              <a:gs pos="0">
                <a:srgbClr val="DDDDDD"/>
              </a:gs>
              <a:gs pos="100000">
                <a:srgbClr val="FEFEFE"/>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15" name="组合 14"/>
          <p:cNvGrpSpPr/>
          <p:nvPr/>
        </p:nvGrpSpPr>
        <p:grpSpPr>
          <a:xfrm>
            <a:off x="1817664" y="2732642"/>
            <a:ext cx="8722064" cy="1683597"/>
            <a:chOff x="31445" y="161947"/>
            <a:chExt cx="2500824" cy="318131"/>
          </a:xfrm>
          <a:solidFill>
            <a:srgbClr val="45BD8F"/>
          </a:solidFill>
        </p:grpSpPr>
        <p:sp>
          <p:nvSpPr>
            <p:cNvPr id="16" name="矩形 15"/>
            <p:cNvSpPr/>
            <p:nvPr/>
          </p:nvSpPr>
          <p:spPr>
            <a:xfrm>
              <a:off x="31445" y="176315"/>
              <a:ext cx="2268640" cy="293086"/>
            </a:xfrm>
            <a:prstGeom prst="rect">
              <a:avLst/>
            </a:prstGeom>
            <a:grpFill/>
            <a:ln w="25400" cap="flat" cmpd="sng" algn="ctr">
              <a:noFill/>
              <a:prstDash val="solid"/>
            </a:ln>
            <a:effectLst/>
          </p:spPr>
          <p:txBody>
            <a:bodyPr rtlCol="0" anchor="ctr"/>
            <a:lstStyle/>
            <a:p>
              <a:pPr algn="ctr">
                <a:defRPr/>
              </a:pPr>
              <a:endParaRPr lang="zh-CN" altLang="en-US" sz="2400" kern="0" smtClean="0">
                <a:solidFill>
                  <a:prstClr val="white"/>
                </a:solidFill>
                <a:latin typeface="Arial"/>
                <a:ea typeface="方正正中黑简体"/>
                <a:cs typeface="+mn-ea"/>
                <a:sym typeface="+mn-lt"/>
              </a:endParaRPr>
            </a:p>
          </p:txBody>
        </p:sp>
        <p:sp>
          <p:nvSpPr>
            <p:cNvPr id="17" name="等腰三角形 16"/>
            <p:cNvSpPr/>
            <p:nvPr/>
          </p:nvSpPr>
          <p:spPr>
            <a:xfrm rot="5400000">
              <a:off x="2257111" y="204921"/>
              <a:ext cx="318131" cy="232184"/>
            </a:xfrm>
            <a:prstGeom prst="triangle">
              <a:avLst/>
            </a:prstGeom>
            <a:grpFill/>
            <a:ln w="25400" cap="flat" cmpd="sng" algn="ctr">
              <a:noFill/>
              <a:prstDash val="solid"/>
            </a:ln>
            <a:effectLst/>
          </p:spPr>
          <p:txBody>
            <a:bodyPr rtlCol="0" anchor="ctr"/>
            <a:lstStyle/>
            <a:p>
              <a:pPr algn="ctr">
                <a:defRPr/>
              </a:pPr>
              <a:endParaRPr lang="zh-CN" altLang="en-US" sz="2400" kern="0" smtClean="0">
                <a:solidFill>
                  <a:prstClr val="white"/>
                </a:solidFill>
                <a:latin typeface="Arial"/>
                <a:ea typeface="方正正中黑简体"/>
                <a:cs typeface="+mn-ea"/>
                <a:sym typeface="+mn-lt"/>
              </a:endParaRPr>
            </a:p>
          </p:txBody>
        </p:sp>
        <p:sp>
          <p:nvSpPr>
            <p:cNvPr id="18" name="TextBox 8"/>
            <p:cNvSpPr txBox="1"/>
            <p:nvPr/>
          </p:nvSpPr>
          <p:spPr>
            <a:xfrm>
              <a:off x="1108769" y="238997"/>
              <a:ext cx="1200158" cy="157024"/>
            </a:xfrm>
            <a:prstGeom prst="rect">
              <a:avLst/>
            </a:prstGeom>
            <a:grpFill/>
            <a:ln>
              <a:noFill/>
            </a:ln>
          </p:spPr>
          <p:txBody>
            <a:bodyPr wrap="none" rtlCol="0">
              <a:spAutoFit/>
            </a:bodyPr>
            <a:lstStyle/>
            <a:p>
              <a:pPr algn="just">
                <a:spcBef>
                  <a:spcPct val="0"/>
                </a:spcBef>
              </a:pPr>
              <a:r>
                <a:rPr lang="zh-CN" altLang="en-US" sz="4800" kern="0" spc="400" dirty="0" smtClean="0">
                  <a:solidFill>
                    <a:prstClr val="white"/>
                  </a:solidFill>
                  <a:latin typeface="微软雅黑" panose="020B0503020204020204" pitchFamily="34" charset="-122"/>
                  <a:ea typeface="微软雅黑" panose="020B0503020204020204" pitchFamily="34" charset="-122"/>
                  <a:cs typeface="+mn-ea"/>
                  <a:sym typeface="+mn-lt"/>
                </a:rPr>
                <a:t>非功能性需求</a:t>
              </a:r>
              <a:endParaRPr lang="en-US" altLang="zh-CN" sz="4800" kern="0" spc="400" dirty="0" smtClean="0">
                <a:solidFill>
                  <a:prstClr val="white"/>
                </a:solidFill>
                <a:latin typeface="微软雅黑" panose="020B0503020204020204" pitchFamily="34" charset="-122"/>
                <a:ea typeface="微软雅黑" panose="020B0503020204020204" pitchFamily="34" charset="-122"/>
                <a:cs typeface="+mn-ea"/>
                <a:sym typeface="+mn-lt"/>
              </a:endParaRPr>
            </a:p>
          </p:txBody>
        </p:sp>
      </p:grpSp>
      <p:grpSp>
        <p:nvGrpSpPr>
          <p:cNvPr id="19" name="组合 18"/>
          <p:cNvGrpSpPr/>
          <p:nvPr/>
        </p:nvGrpSpPr>
        <p:grpSpPr>
          <a:xfrm>
            <a:off x="2081804" y="1831086"/>
            <a:ext cx="3493221" cy="3493221"/>
            <a:chOff x="267453" y="94709"/>
            <a:chExt cx="454824" cy="454824"/>
          </a:xfrm>
        </p:grpSpPr>
        <p:sp>
          <p:nvSpPr>
            <p:cNvPr id="20" name="椭圆 19"/>
            <p:cNvSpPr/>
            <p:nvPr/>
          </p:nvSpPr>
          <p:spPr>
            <a:xfrm>
              <a:off x="301756" y="114952"/>
              <a:ext cx="390525" cy="395287"/>
            </a:xfrm>
            <a:prstGeom prst="ellipse">
              <a:avLst/>
            </a:prstGeom>
            <a:solidFill>
              <a:sysClr val="window" lastClr="FFFFFF"/>
            </a:solidFill>
            <a:ln w="25400" cap="flat" cmpd="sng" algn="ctr">
              <a:solidFill>
                <a:sysClr val="window" lastClr="FFFFFF"/>
              </a:solidFill>
              <a:prstDash val="solid"/>
            </a:ln>
            <a:effectLst/>
          </p:spPr>
          <p:txBody>
            <a:bodyPr rtlCol="0" anchor="ctr"/>
            <a:lstStyle/>
            <a:p>
              <a:pPr algn="ctr">
                <a:defRPr/>
              </a:pPr>
              <a:endParaRPr lang="zh-CN" altLang="en-US" sz="2400" kern="0" smtClean="0">
                <a:solidFill>
                  <a:prstClr val="white"/>
                </a:solidFill>
                <a:latin typeface="Arial"/>
                <a:ea typeface="方正正中黑简体"/>
                <a:cs typeface="+mn-ea"/>
                <a:sym typeface="+mn-lt"/>
              </a:endParaRPr>
            </a:p>
          </p:txBody>
        </p:sp>
        <p:sp>
          <p:nvSpPr>
            <p:cNvPr id="23" name="椭圆 22"/>
            <p:cNvSpPr/>
            <p:nvPr/>
          </p:nvSpPr>
          <p:spPr>
            <a:xfrm>
              <a:off x="343738" y="170570"/>
              <a:ext cx="302255" cy="302255"/>
            </a:xfrm>
            <a:prstGeom prst="ellipse">
              <a:avLst/>
            </a:prstGeom>
            <a:solidFill>
              <a:srgbClr val="45BD8F"/>
            </a:solidFill>
            <a:ln w="25400" cap="flat" cmpd="sng" algn="ctr">
              <a:noFill/>
              <a:prstDash val="solid"/>
            </a:ln>
            <a:effectLst/>
          </p:spPr>
          <p:txBody>
            <a:bodyPr rtlCol="0" anchor="ctr"/>
            <a:lstStyle/>
            <a:p>
              <a:pPr algn="ctr">
                <a:defRPr/>
              </a:pPr>
              <a:endParaRPr lang="zh-CN" altLang="en-US" sz="2400" kern="0" smtClean="0">
                <a:solidFill>
                  <a:prstClr val="white"/>
                </a:solidFill>
                <a:latin typeface="Arial"/>
                <a:ea typeface="方正正中黑简体"/>
                <a:cs typeface="+mn-ea"/>
                <a:sym typeface="+mn-lt"/>
              </a:endParaRPr>
            </a:p>
          </p:txBody>
        </p:sp>
        <p:sp>
          <p:nvSpPr>
            <p:cNvPr id="24" name="同心圆 23"/>
            <p:cNvSpPr/>
            <p:nvPr/>
          </p:nvSpPr>
          <p:spPr>
            <a:xfrm>
              <a:off x="267453" y="94709"/>
              <a:ext cx="454824" cy="454824"/>
            </a:xfrm>
            <a:prstGeom prst="donut">
              <a:avLst>
                <a:gd name="adj" fmla="val 8567"/>
              </a:avLst>
            </a:prstGeom>
            <a:solidFill>
              <a:sysClr val="window" lastClr="FFFFFF"/>
            </a:solidFill>
            <a:ln w="9525" cap="flat" cmpd="sng" algn="ctr">
              <a:noFill/>
              <a:prstDash val="solid"/>
            </a:ln>
            <a:effectLst>
              <a:outerShdw blurRad="63500" sx="102000" sy="102000" algn="ctr" rotWithShape="0">
                <a:prstClr val="black">
                  <a:alpha val="20000"/>
                </a:prstClr>
              </a:outerShdw>
            </a:effectLst>
          </p:spPr>
          <p:txBody>
            <a:bodyPr rtlCol="0" anchor="ctr"/>
            <a:lstStyle/>
            <a:p>
              <a:pPr algn="ctr">
                <a:defRPr/>
              </a:pPr>
              <a:endParaRPr lang="zh-CN" altLang="en-US" sz="1600" kern="0" smtClean="0">
                <a:solidFill>
                  <a:prstClr val="black"/>
                </a:solidFill>
                <a:latin typeface="Arial"/>
                <a:ea typeface="方正正中黑简体"/>
                <a:cs typeface="+mn-ea"/>
                <a:sym typeface="+mn-lt"/>
              </a:endParaRPr>
            </a:p>
          </p:txBody>
        </p:sp>
        <p:sp>
          <p:nvSpPr>
            <p:cNvPr id="25" name="TextBox 9"/>
            <p:cNvSpPr txBox="1"/>
            <p:nvPr/>
          </p:nvSpPr>
          <p:spPr>
            <a:xfrm>
              <a:off x="370583" y="176347"/>
              <a:ext cx="261978" cy="268490"/>
            </a:xfrm>
            <a:prstGeom prst="rect">
              <a:avLst/>
            </a:prstGeom>
            <a:noFill/>
          </p:spPr>
          <p:txBody>
            <a:bodyPr wrap="none" rtlCol="0">
              <a:spAutoFit/>
            </a:bodyPr>
            <a:lstStyle/>
            <a:p>
              <a:pPr>
                <a:defRPr/>
              </a:pPr>
              <a:r>
                <a:rPr lang="en-US" altLang="zh-CN" sz="12800" kern="0" dirty="0" smtClean="0">
                  <a:solidFill>
                    <a:prstClr val="white"/>
                  </a:solidFill>
                  <a:latin typeface="Arial"/>
                  <a:ea typeface="方正正中黑简体"/>
                  <a:cs typeface="+mn-ea"/>
                  <a:sym typeface="+mn-lt"/>
                </a:rPr>
                <a:t>12</a:t>
              </a:r>
              <a:endParaRPr lang="zh-CN" altLang="en-US" sz="12800" kern="0" dirty="0" smtClean="0">
                <a:solidFill>
                  <a:prstClr val="white"/>
                </a:solidFill>
                <a:latin typeface="Arial"/>
                <a:ea typeface="方正正中黑简体"/>
                <a:cs typeface="+mn-ea"/>
                <a:sym typeface="+mn-lt"/>
              </a:endParaRPr>
            </a:p>
          </p:txBody>
        </p:sp>
      </p:grpSp>
    </p:spTree>
    <p:extLst>
      <p:ext uri="{BB962C8B-B14F-4D97-AF65-F5344CB8AC3E}">
        <p14:creationId xmlns:p14="http://schemas.microsoft.com/office/powerpoint/2010/main" val="2923924424"/>
      </p:ext>
    </p:extLst>
  </p:cSld>
  <p:clrMapOvr>
    <a:masterClrMapping/>
  </p:clrMapOvr>
  <p:transition spd="slow">
    <p:push dir="u"/>
  </p:transition>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Freeform 5">
            <a:extLst>
              <a:ext uri="{FF2B5EF4-FFF2-40B4-BE49-F238E27FC236}">
                <a16:creationId xmlns:a16="http://schemas.microsoft.com/office/drawing/2014/main" id="{8B9A9258-44E7-48F7-8544-A041B8CDB302}"/>
              </a:ext>
            </a:extLst>
          </p:cNvPr>
          <p:cNvSpPr/>
          <p:nvPr/>
        </p:nvSpPr>
        <p:spPr bwMode="auto">
          <a:xfrm>
            <a:off x="269690" y="147461"/>
            <a:ext cx="262718"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2" name="Freeform 6">
            <a:extLst>
              <a:ext uri="{FF2B5EF4-FFF2-40B4-BE49-F238E27FC236}">
                <a16:creationId xmlns:a16="http://schemas.microsoft.com/office/drawing/2014/main" id="{ED554411-5037-48EC-8D23-4F78056970F9}"/>
              </a:ext>
            </a:extLst>
          </p:cNvPr>
          <p:cNvSpPr/>
          <p:nvPr/>
        </p:nvSpPr>
        <p:spPr bwMode="auto">
          <a:xfrm>
            <a:off x="441542" y="321290"/>
            <a:ext cx="262718" cy="26864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3" name="Freeform 7">
            <a:extLst>
              <a:ext uri="{FF2B5EF4-FFF2-40B4-BE49-F238E27FC236}">
                <a16:creationId xmlns:a16="http://schemas.microsoft.com/office/drawing/2014/main" id="{5FB68AAD-2113-4330-BA10-A8C368012583}"/>
              </a:ext>
            </a:extLst>
          </p:cNvPr>
          <p:cNvSpPr/>
          <p:nvPr/>
        </p:nvSpPr>
        <p:spPr bwMode="auto">
          <a:xfrm>
            <a:off x="265739" y="503020"/>
            <a:ext cx="260742"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4" name="标题 1">
            <a:extLst>
              <a:ext uri="{FF2B5EF4-FFF2-40B4-BE49-F238E27FC236}">
                <a16:creationId xmlns:a16="http://schemas.microsoft.com/office/drawing/2014/main" id="{6C014F55-6514-4CD4-A5BF-E8C7ACF40AB3}"/>
              </a:ext>
            </a:extLst>
          </p:cNvPr>
          <p:cNvSpPr txBox="1"/>
          <p:nvPr/>
        </p:nvSpPr>
        <p:spPr>
          <a:xfrm>
            <a:off x="721024" y="201586"/>
            <a:ext cx="3374725" cy="634082"/>
          </a:xfrm>
          <a:prstGeom prst="rect">
            <a:avLst/>
          </a:prstGeom>
        </p:spPr>
        <p:txBody>
          <a:bodyPr/>
          <a:lstStyle>
            <a:lvl1pPr algn="l" defTabSz="914400" rtl="0" eaLnBrk="1" latinLnBrk="0" hangingPunct="1">
              <a:spcBef>
                <a:spcPct val="0"/>
              </a:spcBef>
              <a:buNone/>
              <a:defRPr sz="3600" kern="1200">
                <a:solidFill>
                  <a:srgbClr val="92D050"/>
                </a:solidFill>
                <a:latin typeface="汉仪秀英体简" pitchFamily="49" charset="-122"/>
                <a:ea typeface="汉仪秀英体简" pitchFamily="49" charset="-122"/>
                <a:cs typeface="+mj-cs"/>
              </a:defRPr>
            </a:lvl1pPr>
          </a:lstStyle>
          <a:p>
            <a:r>
              <a:rPr lang="zh-CN" altLang="en-US" sz="3200" dirty="0" smtClean="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非功能性需求</a:t>
            </a:r>
            <a:r>
              <a:rPr lang="en-US" altLang="zh-CN" sz="3200" dirty="0" smtClean="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[5]</a:t>
            </a:r>
            <a:endParaRPr lang="zh-CN" altLang="en-US" sz="3200"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1542" y="1009497"/>
            <a:ext cx="11082087" cy="520080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606196730"/>
      </p:ext>
    </p:extLst>
  </p:cSld>
  <p:clrMapOvr>
    <a:masterClrMapping/>
  </p:clrMapOvr>
  <p:transition spd="slow">
    <p:push dir="u"/>
  </p:transition>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Freeform 5">
            <a:extLst>
              <a:ext uri="{FF2B5EF4-FFF2-40B4-BE49-F238E27FC236}">
                <a16:creationId xmlns:a16="http://schemas.microsoft.com/office/drawing/2014/main" id="{8B9A9258-44E7-48F7-8544-A041B8CDB302}"/>
              </a:ext>
            </a:extLst>
          </p:cNvPr>
          <p:cNvSpPr/>
          <p:nvPr/>
        </p:nvSpPr>
        <p:spPr bwMode="auto">
          <a:xfrm>
            <a:off x="269690" y="147461"/>
            <a:ext cx="262718"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2" name="Freeform 6">
            <a:extLst>
              <a:ext uri="{FF2B5EF4-FFF2-40B4-BE49-F238E27FC236}">
                <a16:creationId xmlns:a16="http://schemas.microsoft.com/office/drawing/2014/main" id="{ED554411-5037-48EC-8D23-4F78056970F9}"/>
              </a:ext>
            </a:extLst>
          </p:cNvPr>
          <p:cNvSpPr/>
          <p:nvPr/>
        </p:nvSpPr>
        <p:spPr bwMode="auto">
          <a:xfrm>
            <a:off x="441542" y="321290"/>
            <a:ext cx="262718" cy="26864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3" name="Freeform 7">
            <a:extLst>
              <a:ext uri="{FF2B5EF4-FFF2-40B4-BE49-F238E27FC236}">
                <a16:creationId xmlns:a16="http://schemas.microsoft.com/office/drawing/2014/main" id="{5FB68AAD-2113-4330-BA10-A8C368012583}"/>
              </a:ext>
            </a:extLst>
          </p:cNvPr>
          <p:cNvSpPr/>
          <p:nvPr/>
        </p:nvSpPr>
        <p:spPr bwMode="auto">
          <a:xfrm>
            <a:off x="265739" y="503020"/>
            <a:ext cx="260742"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4" name="标题 1">
            <a:extLst>
              <a:ext uri="{FF2B5EF4-FFF2-40B4-BE49-F238E27FC236}">
                <a16:creationId xmlns:a16="http://schemas.microsoft.com/office/drawing/2014/main" id="{6C014F55-6514-4CD4-A5BF-E8C7ACF40AB3}"/>
              </a:ext>
            </a:extLst>
          </p:cNvPr>
          <p:cNvSpPr txBox="1"/>
          <p:nvPr/>
        </p:nvSpPr>
        <p:spPr>
          <a:xfrm>
            <a:off x="721024" y="201586"/>
            <a:ext cx="3203275" cy="634082"/>
          </a:xfrm>
          <a:prstGeom prst="rect">
            <a:avLst/>
          </a:prstGeom>
        </p:spPr>
        <p:txBody>
          <a:bodyPr/>
          <a:lstStyle>
            <a:lvl1pPr algn="l" defTabSz="914400" rtl="0" eaLnBrk="1" latinLnBrk="0" hangingPunct="1">
              <a:spcBef>
                <a:spcPct val="0"/>
              </a:spcBef>
              <a:buNone/>
              <a:defRPr sz="3600" kern="1200">
                <a:solidFill>
                  <a:srgbClr val="92D050"/>
                </a:solidFill>
                <a:latin typeface="汉仪秀英体简" pitchFamily="49" charset="-122"/>
                <a:ea typeface="汉仪秀英体简" pitchFamily="49" charset="-122"/>
                <a:cs typeface="+mj-cs"/>
              </a:defRPr>
            </a:lvl1pPr>
          </a:lstStyle>
          <a:p>
            <a:r>
              <a:rPr lang="zh-CN" altLang="en-US" sz="3200" dirty="0" smtClean="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非功能性需求</a:t>
            </a:r>
            <a:r>
              <a:rPr lang="en-US" altLang="zh-CN" sz="3200"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[5]</a:t>
            </a:r>
            <a:endParaRPr lang="zh-CN" altLang="en-US" sz="3200"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endParaRPr>
          </a:p>
          <a:p>
            <a:endParaRPr lang="zh-CN" altLang="en-US" sz="3200"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5739" y="1920168"/>
            <a:ext cx="11665591" cy="3794832"/>
          </a:xfrm>
          <a:prstGeom prst="rect">
            <a:avLst/>
          </a:prstGeom>
          <a:ln>
            <a:solidFill>
              <a:srgbClr val="000000"/>
            </a:solidFill>
          </a:ln>
        </p:spPr>
      </p:pic>
    </p:spTree>
    <p:extLst>
      <p:ext uri="{BB962C8B-B14F-4D97-AF65-F5344CB8AC3E}">
        <p14:creationId xmlns:p14="http://schemas.microsoft.com/office/powerpoint/2010/main" val="712434538"/>
      </p:ext>
    </p:extLst>
  </p:cSld>
  <p:clrMapOvr>
    <a:masterClrMapping/>
  </p:clrMapOvr>
  <p:transition spd="slow">
    <p:push dir="u"/>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rot="2700000">
            <a:off x="2549843" y="2496677"/>
            <a:ext cx="2017032" cy="2017032"/>
          </a:xfrm>
          <a:prstGeom prst="rect">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18" name="矩形 17"/>
          <p:cNvSpPr/>
          <p:nvPr/>
        </p:nvSpPr>
        <p:spPr>
          <a:xfrm rot="2700000">
            <a:off x="3234254" y="1296477"/>
            <a:ext cx="648211" cy="648211"/>
          </a:xfrm>
          <a:prstGeom prst="rect">
            <a:avLst/>
          </a:prstGeom>
          <a:solidFill>
            <a:schemeClr val="accent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19" name="矩形 18"/>
          <p:cNvSpPr/>
          <p:nvPr/>
        </p:nvSpPr>
        <p:spPr>
          <a:xfrm rot="2700000">
            <a:off x="1349643" y="3181089"/>
            <a:ext cx="648211" cy="648211"/>
          </a:xfrm>
          <a:prstGeom prst="rect">
            <a:avLst/>
          </a:prstGeom>
          <a:solidFill>
            <a:schemeClr val="accent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0" name="矩形 19"/>
          <p:cNvSpPr/>
          <p:nvPr/>
        </p:nvSpPr>
        <p:spPr>
          <a:xfrm rot="2700000">
            <a:off x="1442912" y="4059165"/>
            <a:ext cx="461671" cy="461671"/>
          </a:xfrm>
          <a:prstGeom prst="rect">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1" name="矩形 20"/>
          <p:cNvSpPr/>
          <p:nvPr/>
        </p:nvSpPr>
        <p:spPr>
          <a:xfrm rot="2700000">
            <a:off x="2620443" y="1428489"/>
            <a:ext cx="384187" cy="384187"/>
          </a:xfrm>
          <a:prstGeom prst="rect">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2" name="矩形 21"/>
          <p:cNvSpPr>
            <a:spLocks noChangeAspect="1"/>
          </p:cNvSpPr>
          <p:nvPr/>
        </p:nvSpPr>
        <p:spPr>
          <a:xfrm rot="2700000">
            <a:off x="667061" y="3688141"/>
            <a:ext cx="252000" cy="252000"/>
          </a:xfrm>
          <a:prstGeom prst="rect">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3" name="矩形 22"/>
          <p:cNvSpPr/>
          <p:nvPr/>
        </p:nvSpPr>
        <p:spPr>
          <a:xfrm rot="2700000">
            <a:off x="2873088" y="5461532"/>
            <a:ext cx="292365" cy="292365"/>
          </a:xfrm>
          <a:prstGeom prst="rect">
            <a:avLst/>
          </a:prstGeom>
          <a:solidFill>
            <a:schemeClr val="accent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4" name="矩形 23"/>
          <p:cNvSpPr/>
          <p:nvPr/>
        </p:nvSpPr>
        <p:spPr>
          <a:xfrm rot="2700000">
            <a:off x="9793359" y="4386731"/>
            <a:ext cx="467064" cy="467064"/>
          </a:xfrm>
          <a:prstGeom prst="rect">
            <a:avLst/>
          </a:prstGeom>
          <a:solidFill>
            <a:schemeClr val="accent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5" name="矩形 24"/>
          <p:cNvSpPr/>
          <p:nvPr/>
        </p:nvSpPr>
        <p:spPr>
          <a:xfrm rot="2700000">
            <a:off x="10174335" y="4856667"/>
            <a:ext cx="264047" cy="264044"/>
          </a:xfrm>
          <a:prstGeom prst="rect">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6" name="矩形 25"/>
          <p:cNvSpPr/>
          <p:nvPr/>
        </p:nvSpPr>
        <p:spPr>
          <a:xfrm rot="2700000">
            <a:off x="10647656" y="2519569"/>
            <a:ext cx="351351" cy="351351"/>
          </a:xfrm>
          <a:prstGeom prst="rect">
            <a:avLst/>
          </a:prstGeom>
          <a:solidFill>
            <a:schemeClr val="accent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7" name="文本框 26"/>
          <p:cNvSpPr txBox="1"/>
          <p:nvPr/>
        </p:nvSpPr>
        <p:spPr>
          <a:xfrm>
            <a:off x="2253070" y="2794699"/>
            <a:ext cx="2319866" cy="1446550"/>
          </a:xfrm>
          <a:prstGeom prst="rect">
            <a:avLst/>
          </a:prstGeom>
          <a:noFill/>
          <a:effectLst/>
        </p:spPr>
        <p:txBody>
          <a:bodyPr wrap="none" rtlCol="0">
            <a:spAutoFit/>
          </a:bodyPr>
          <a:lstStyle/>
          <a:p>
            <a:pPr marL="0" marR="0" lvl="0" indent="0" algn="ctr" defTabSz="914400" rtl="0" eaLnBrk="1" fontAlgn="auto" latinLnBrk="0" hangingPunct="1">
              <a:lnSpc>
                <a:spcPct val="100000"/>
              </a:lnSpc>
              <a:spcBef>
                <a:spcPct val="0"/>
              </a:spcBef>
              <a:spcAft>
                <a:spcPct val="0"/>
              </a:spcAft>
              <a:buClrTx/>
              <a:buSzTx/>
              <a:buFontTx/>
              <a:buNone/>
              <a:defRPr/>
            </a:pPr>
            <a:r>
              <a:rPr kumimoji="0" lang="en-US" altLang="zh-CN" sz="3200" b="1"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rPr>
              <a:t>  </a:t>
            </a:r>
            <a:r>
              <a:rPr kumimoji="0" lang="en-US" altLang="zh-CN" sz="8800" b="0" i="0" u="none" strike="noStrike" kern="1200" cap="none" spc="0" normalizeH="0" baseline="0" noProof="0" dirty="0" smtClean="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rPr>
              <a:t>3.1</a:t>
            </a:r>
            <a:endParaRPr kumimoji="0" lang="en-US" altLang="zh-CN" sz="7200" b="0"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8" name="文本框 27"/>
          <p:cNvSpPr txBox="1"/>
          <p:nvPr/>
        </p:nvSpPr>
        <p:spPr>
          <a:xfrm>
            <a:off x="5116519" y="2901672"/>
            <a:ext cx="5508450" cy="1107996"/>
          </a:xfrm>
          <a:prstGeom prst="rect">
            <a:avLst/>
          </a:prstGeom>
          <a:noFill/>
        </p:spPr>
        <p:txBody>
          <a:bodyPr wrap="square" rtlCol="0">
            <a:spAutoFit/>
          </a:bodyPr>
          <a:lstStyle/>
          <a:p>
            <a:pPr algn="dist"/>
            <a:r>
              <a:rPr lang="zh-CN" altLang="en-US" sz="6600" dirty="0" smtClean="0">
                <a:solidFill>
                  <a:schemeClr val="tx1">
                    <a:lumMod val="85000"/>
                    <a:lumOff val="15000"/>
                  </a:schemeClr>
                </a:solidFill>
                <a:latin typeface="FZHei-B01S" panose="02010601030101010101" pitchFamily="2" charset="-122"/>
                <a:ea typeface="FZHei-B01S" panose="02010601030101010101" pitchFamily="2" charset="-122"/>
                <a:sym typeface="FZHei-B01S" panose="02010601030101010101" pitchFamily="2" charset="-122"/>
              </a:rPr>
              <a:t>文档历史</a:t>
            </a:r>
            <a:r>
              <a:rPr lang="zh-CN" altLang="en-US" sz="6600" dirty="0">
                <a:solidFill>
                  <a:schemeClr val="tx1">
                    <a:lumMod val="85000"/>
                    <a:lumOff val="15000"/>
                  </a:schemeClr>
                </a:solidFill>
                <a:latin typeface="FZHei-B01S" panose="02010601030101010101" pitchFamily="2" charset="-122"/>
                <a:ea typeface="FZHei-B01S" panose="02010601030101010101" pitchFamily="2" charset="-122"/>
                <a:sym typeface="FZHei-B01S" panose="02010601030101010101" pitchFamily="2" charset="-122"/>
              </a:rPr>
              <a:t>跟踪</a:t>
            </a:r>
          </a:p>
        </p:txBody>
      </p:sp>
    </p:spTree>
    <p:extLst>
      <p:ext uri="{BB962C8B-B14F-4D97-AF65-F5344CB8AC3E}">
        <p14:creationId xmlns:p14="http://schemas.microsoft.com/office/powerpoint/2010/main" val="396642819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364566" y="-1181686"/>
            <a:ext cx="759656" cy="1041009"/>
          </a:xfrm>
          <a:prstGeom prst="rect">
            <a:avLst/>
          </a:prstGeom>
          <a:gradFill>
            <a:gsLst>
              <a:gs pos="0">
                <a:srgbClr val="1B2C45"/>
              </a:gs>
              <a:gs pos="100000">
                <a:srgbClr val="254E8C"/>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 name="矩形 5"/>
          <p:cNvSpPr/>
          <p:nvPr/>
        </p:nvSpPr>
        <p:spPr>
          <a:xfrm>
            <a:off x="2169073" y="-1181687"/>
            <a:ext cx="759656" cy="1041009"/>
          </a:xfrm>
          <a:prstGeom prst="rect">
            <a:avLst/>
          </a:prstGeom>
          <a:gradFill>
            <a:gsLst>
              <a:gs pos="0">
                <a:srgbClr val="DDDDDD"/>
              </a:gs>
              <a:gs pos="100000">
                <a:srgbClr val="FEFEFE"/>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15" name="组合 14"/>
          <p:cNvGrpSpPr/>
          <p:nvPr/>
        </p:nvGrpSpPr>
        <p:grpSpPr>
          <a:xfrm>
            <a:off x="1817664" y="2732642"/>
            <a:ext cx="8722064" cy="1683597"/>
            <a:chOff x="31445" y="161947"/>
            <a:chExt cx="2500824" cy="318131"/>
          </a:xfrm>
          <a:solidFill>
            <a:srgbClr val="45BD8F"/>
          </a:solidFill>
        </p:grpSpPr>
        <p:sp>
          <p:nvSpPr>
            <p:cNvPr id="16" name="矩形 15"/>
            <p:cNvSpPr/>
            <p:nvPr/>
          </p:nvSpPr>
          <p:spPr>
            <a:xfrm>
              <a:off x="31445" y="176315"/>
              <a:ext cx="2268640" cy="293086"/>
            </a:xfrm>
            <a:prstGeom prst="rect">
              <a:avLst/>
            </a:prstGeom>
            <a:grpFill/>
            <a:ln w="25400" cap="flat" cmpd="sng" algn="ctr">
              <a:noFill/>
              <a:prstDash val="solid"/>
            </a:ln>
            <a:effectLst/>
          </p:spPr>
          <p:txBody>
            <a:bodyPr rtlCol="0" anchor="ctr"/>
            <a:lstStyle/>
            <a:p>
              <a:pPr algn="ctr">
                <a:defRPr/>
              </a:pPr>
              <a:endParaRPr lang="zh-CN" altLang="en-US" sz="2400" kern="0" smtClean="0">
                <a:solidFill>
                  <a:prstClr val="white"/>
                </a:solidFill>
                <a:latin typeface="Arial"/>
                <a:ea typeface="方正正中黑简体"/>
                <a:cs typeface="+mn-ea"/>
                <a:sym typeface="+mn-lt"/>
              </a:endParaRPr>
            </a:p>
          </p:txBody>
        </p:sp>
        <p:sp>
          <p:nvSpPr>
            <p:cNvPr id="17" name="等腰三角形 16"/>
            <p:cNvSpPr/>
            <p:nvPr/>
          </p:nvSpPr>
          <p:spPr>
            <a:xfrm rot="5400000">
              <a:off x="2257111" y="204921"/>
              <a:ext cx="318131" cy="232184"/>
            </a:xfrm>
            <a:prstGeom prst="triangle">
              <a:avLst/>
            </a:prstGeom>
            <a:grpFill/>
            <a:ln w="25400" cap="flat" cmpd="sng" algn="ctr">
              <a:noFill/>
              <a:prstDash val="solid"/>
            </a:ln>
            <a:effectLst/>
          </p:spPr>
          <p:txBody>
            <a:bodyPr rtlCol="0" anchor="ctr"/>
            <a:lstStyle/>
            <a:p>
              <a:pPr algn="ctr">
                <a:defRPr/>
              </a:pPr>
              <a:endParaRPr lang="zh-CN" altLang="en-US" sz="2400" kern="0" smtClean="0">
                <a:solidFill>
                  <a:prstClr val="white"/>
                </a:solidFill>
                <a:latin typeface="Arial"/>
                <a:ea typeface="方正正中黑简体"/>
                <a:cs typeface="+mn-ea"/>
                <a:sym typeface="+mn-lt"/>
              </a:endParaRPr>
            </a:p>
          </p:txBody>
        </p:sp>
        <p:sp>
          <p:nvSpPr>
            <p:cNvPr id="18" name="TextBox 8"/>
            <p:cNvSpPr txBox="1"/>
            <p:nvPr/>
          </p:nvSpPr>
          <p:spPr>
            <a:xfrm>
              <a:off x="1167887" y="267608"/>
              <a:ext cx="1244281" cy="110499"/>
            </a:xfrm>
            <a:prstGeom prst="rect">
              <a:avLst/>
            </a:prstGeom>
            <a:grpFill/>
            <a:ln>
              <a:noFill/>
            </a:ln>
          </p:spPr>
          <p:txBody>
            <a:bodyPr wrap="none" rtlCol="0">
              <a:spAutoFit/>
            </a:bodyPr>
            <a:lstStyle/>
            <a:p>
              <a:pPr algn="just">
                <a:spcBef>
                  <a:spcPct val="0"/>
                </a:spcBef>
              </a:pPr>
              <a:r>
                <a:rPr lang="zh-CN" altLang="en-US" sz="3200" kern="0" spc="400" dirty="0">
                  <a:solidFill>
                    <a:prstClr val="white"/>
                  </a:solidFill>
                  <a:latin typeface="微软雅黑" panose="020B0503020204020204" pitchFamily="34" charset="-122"/>
                  <a:ea typeface="微软雅黑" panose="020B0503020204020204" pitchFamily="34" charset="-122"/>
                  <a:cs typeface="+mn-ea"/>
                  <a:sym typeface="+mn-lt"/>
                </a:rPr>
                <a:t>系统实现及运行环境</a:t>
              </a:r>
            </a:p>
          </p:txBody>
        </p:sp>
      </p:grpSp>
      <p:grpSp>
        <p:nvGrpSpPr>
          <p:cNvPr id="19" name="组合 18"/>
          <p:cNvGrpSpPr/>
          <p:nvPr/>
        </p:nvGrpSpPr>
        <p:grpSpPr>
          <a:xfrm>
            <a:off x="2081804" y="1831086"/>
            <a:ext cx="3493221" cy="3493221"/>
            <a:chOff x="267453" y="94709"/>
            <a:chExt cx="454824" cy="454824"/>
          </a:xfrm>
        </p:grpSpPr>
        <p:sp>
          <p:nvSpPr>
            <p:cNvPr id="20" name="椭圆 19"/>
            <p:cNvSpPr/>
            <p:nvPr/>
          </p:nvSpPr>
          <p:spPr>
            <a:xfrm>
              <a:off x="301756" y="114952"/>
              <a:ext cx="390525" cy="395287"/>
            </a:xfrm>
            <a:prstGeom prst="ellipse">
              <a:avLst/>
            </a:prstGeom>
            <a:solidFill>
              <a:sysClr val="window" lastClr="FFFFFF"/>
            </a:solidFill>
            <a:ln w="25400" cap="flat" cmpd="sng" algn="ctr">
              <a:solidFill>
                <a:sysClr val="window" lastClr="FFFFFF"/>
              </a:solidFill>
              <a:prstDash val="solid"/>
            </a:ln>
            <a:effectLst/>
          </p:spPr>
          <p:txBody>
            <a:bodyPr rtlCol="0" anchor="ctr"/>
            <a:lstStyle/>
            <a:p>
              <a:pPr algn="ctr">
                <a:defRPr/>
              </a:pPr>
              <a:endParaRPr lang="zh-CN" altLang="en-US" sz="2400" kern="0" smtClean="0">
                <a:solidFill>
                  <a:prstClr val="white"/>
                </a:solidFill>
                <a:latin typeface="Arial"/>
                <a:ea typeface="方正正中黑简体"/>
                <a:cs typeface="+mn-ea"/>
                <a:sym typeface="+mn-lt"/>
              </a:endParaRPr>
            </a:p>
          </p:txBody>
        </p:sp>
        <p:sp>
          <p:nvSpPr>
            <p:cNvPr id="23" name="椭圆 22"/>
            <p:cNvSpPr/>
            <p:nvPr/>
          </p:nvSpPr>
          <p:spPr>
            <a:xfrm>
              <a:off x="343738" y="170570"/>
              <a:ext cx="302255" cy="302255"/>
            </a:xfrm>
            <a:prstGeom prst="ellipse">
              <a:avLst/>
            </a:prstGeom>
            <a:solidFill>
              <a:srgbClr val="45BD8F"/>
            </a:solidFill>
            <a:ln w="25400" cap="flat" cmpd="sng" algn="ctr">
              <a:noFill/>
              <a:prstDash val="solid"/>
            </a:ln>
            <a:effectLst/>
          </p:spPr>
          <p:txBody>
            <a:bodyPr rtlCol="0" anchor="ctr"/>
            <a:lstStyle/>
            <a:p>
              <a:pPr algn="ctr">
                <a:defRPr/>
              </a:pPr>
              <a:endParaRPr lang="zh-CN" altLang="en-US" sz="2400" kern="0" smtClean="0">
                <a:solidFill>
                  <a:prstClr val="white"/>
                </a:solidFill>
                <a:latin typeface="Arial"/>
                <a:ea typeface="方正正中黑简体"/>
                <a:cs typeface="+mn-ea"/>
                <a:sym typeface="+mn-lt"/>
              </a:endParaRPr>
            </a:p>
          </p:txBody>
        </p:sp>
        <p:sp>
          <p:nvSpPr>
            <p:cNvPr id="24" name="同心圆 23"/>
            <p:cNvSpPr/>
            <p:nvPr/>
          </p:nvSpPr>
          <p:spPr>
            <a:xfrm>
              <a:off x="267453" y="94709"/>
              <a:ext cx="454824" cy="454824"/>
            </a:xfrm>
            <a:prstGeom prst="donut">
              <a:avLst>
                <a:gd name="adj" fmla="val 8567"/>
              </a:avLst>
            </a:prstGeom>
            <a:solidFill>
              <a:sysClr val="window" lastClr="FFFFFF"/>
            </a:solidFill>
            <a:ln w="9525" cap="flat" cmpd="sng" algn="ctr">
              <a:noFill/>
              <a:prstDash val="solid"/>
            </a:ln>
            <a:effectLst>
              <a:outerShdw blurRad="63500" sx="102000" sy="102000" algn="ctr" rotWithShape="0">
                <a:prstClr val="black">
                  <a:alpha val="20000"/>
                </a:prstClr>
              </a:outerShdw>
            </a:effectLst>
          </p:spPr>
          <p:txBody>
            <a:bodyPr rtlCol="0" anchor="ctr"/>
            <a:lstStyle/>
            <a:p>
              <a:pPr algn="ctr">
                <a:defRPr/>
              </a:pPr>
              <a:endParaRPr lang="zh-CN" altLang="en-US" sz="1600" kern="0" smtClean="0">
                <a:solidFill>
                  <a:prstClr val="black"/>
                </a:solidFill>
                <a:latin typeface="Arial"/>
                <a:ea typeface="方正正中黑简体"/>
                <a:cs typeface="+mn-ea"/>
                <a:sym typeface="+mn-lt"/>
              </a:endParaRPr>
            </a:p>
          </p:txBody>
        </p:sp>
        <p:sp>
          <p:nvSpPr>
            <p:cNvPr id="25" name="TextBox 9"/>
            <p:cNvSpPr txBox="1"/>
            <p:nvPr/>
          </p:nvSpPr>
          <p:spPr>
            <a:xfrm>
              <a:off x="370583" y="176347"/>
              <a:ext cx="261978" cy="268490"/>
            </a:xfrm>
            <a:prstGeom prst="rect">
              <a:avLst/>
            </a:prstGeom>
            <a:noFill/>
          </p:spPr>
          <p:txBody>
            <a:bodyPr wrap="none" rtlCol="0">
              <a:spAutoFit/>
            </a:bodyPr>
            <a:lstStyle/>
            <a:p>
              <a:pPr>
                <a:defRPr/>
              </a:pPr>
              <a:r>
                <a:rPr lang="en-US" altLang="zh-CN" sz="12800" kern="0" dirty="0" smtClean="0">
                  <a:solidFill>
                    <a:prstClr val="white"/>
                  </a:solidFill>
                  <a:latin typeface="Arial"/>
                  <a:ea typeface="方正正中黑简体"/>
                  <a:cs typeface="+mn-ea"/>
                  <a:sym typeface="+mn-lt"/>
                </a:rPr>
                <a:t>13</a:t>
              </a:r>
              <a:endParaRPr lang="zh-CN" altLang="en-US" sz="12800" kern="0" dirty="0" smtClean="0">
                <a:solidFill>
                  <a:prstClr val="white"/>
                </a:solidFill>
                <a:latin typeface="Arial"/>
                <a:ea typeface="方正正中黑简体"/>
                <a:cs typeface="+mn-ea"/>
                <a:sym typeface="+mn-lt"/>
              </a:endParaRPr>
            </a:p>
          </p:txBody>
        </p:sp>
      </p:grpSp>
    </p:spTree>
    <p:extLst>
      <p:ext uri="{BB962C8B-B14F-4D97-AF65-F5344CB8AC3E}">
        <p14:creationId xmlns:p14="http://schemas.microsoft.com/office/powerpoint/2010/main" val="3583683976"/>
      </p:ext>
    </p:extLst>
  </p:cSld>
  <p:clrMapOvr>
    <a:masterClrMapping/>
  </p:clrMapOvr>
  <p:transition spd="slow">
    <p:push dir="u"/>
  </p:transition>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Freeform 5">
            <a:extLst>
              <a:ext uri="{FF2B5EF4-FFF2-40B4-BE49-F238E27FC236}">
                <a16:creationId xmlns:a16="http://schemas.microsoft.com/office/drawing/2014/main" id="{8B9A9258-44E7-48F7-8544-A041B8CDB302}"/>
              </a:ext>
            </a:extLst>
          </p:cNvPr>
          <p:cNvSpPr/>
          <p:nvPr/>
        </p:nvSpPr>
        <p:spPr bwMode="auto">
          <a:xfrm>
            <a:off x="269690" y="147461"/>
            <a:ext cx="262718"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2" name="Freeform 6">
            <a:extLst>
              <a:ext uri="{FF2B5EF4-FFF2-40B4-BE49-F238E27FC236}">
                <a16:creationId xmlns:a16="http://schemas.microsoft.com/office/drawing/2014/main" id="{ED554411-5037-48EC-8D23-4F78056970F9}"/>
              </a:ext>
            </a:extLst>
          </p:cNvPr>
          <p:cNvSpPr/>
          <p:nvPr/>
        </p:nvSpPr>
        <p:spPr bwMode="auto">
          <a:xfrm>
            <a:off x="441542" y="321290"/>
            <a:ext cx="262718" cy="26864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3" name="Freeform 7">
            <a:extLst>
              <a:ext uri="{FF2B5EF4-FFF2-40B4-BE49-F238E27FC236}">
                <a16:creationId xmlns:a16="http://schemas.microsoft.com/office/drawing/2014/main" id="{5FB68AAD-2113-4330-BA10-A8C368012583}"/>
              </a:ext>
            </a:extLst>
          </p:cNvPr>
          <p:cNvSpPr/>
          <p:nvPr/>
        </p:nvSpPr>
        <p:spPr bwMode="auto">
          <a:xfrm>
            <a:off x="265739" y="503020"/>
            <a:ext cx="260742"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4" name="标题 1">
            <a:extLst>
              <a:ext uri="{FF2B5EF4-FFF2-40B4-BE49-F238E27FC236}">
                <a16:creationId xmlns:a16="http://schemas.microsoft.com/office/drawing/2014/main" id="{6C014F55-6514-4CD4-A5BF-E8C7ACF40AB3}"/>
              </a:ext>
            </a:extLst>
          </p:cNvPr>
          <p:cNvSpPr txBox="1"/>
          <p:nvPr/>
        </p:nvSpPr>
        <p:spPr>
          <a:xfrm>
            <a:off x="721024" y="201586"/>
            <a:ext cx="4479626" cy="634082"/>
          </a:xfrm>
          <a:prstGeom prst="rect">
            <a:avLst/>
          </a:prstGeom>
        </p:spPr>
        <p:txBody>
          <a:bodyPr/>
          <a:lstStyle>
            <a:lvl1pPr algn="l" defTabSz="914400" rtl="0" eaLnBrk="1" latinLnBrk="0" hangingPunct="1">
              <a:spcBef>
                <a:spcPct val="0"/>
              </a:spcBef>
              <a:buNone/>
              <a:defRPr sz="3600" kern="1200">
                <a:solidFill>
                  <a:srgbClr val="92D050"/>
                </a:solidFill>
                <a:latin typeface="汉仪秀英体简" pitchFamily="49" charset="-122"/>
                <a:ea typeface="汉仪秀英体简" pitchFamily="49" charset="-122"/>
                <a:cs typeface="+mj-cs"/>
              </a:defRPr>
            </a:lvl1pPr>
          </a:lstStyle>
          <a:p>
            <a:r>
              <a:rPr lang="zh-CN" altLang="en-US" sz="3200" dirty="0" smtClean="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系统实现及运行环境</a:t>
            </a:r>
            <a:r>
              <a:rPr lang="en-US" altLang="zh-CN" sz="3200"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[5]</a:t>
            </a:r>
            <a:endParaRPr lang="zh-CN" altLang="en-US" sz="3200"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endParaRPr>
          </a:p>
          <a:p>
            <a:endParaRPr lang="zh-CN" altLang="en-US" sz="3200"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6" name="矩形 5"/>
          <p:cNvSpPr/>
          <p:nvPr/>
        </p:nvSpPr>
        <p:spPr>
          <a:xfrm>
            <a:off x="577177" y="2641302"/>
            <a:ext cx="11259222" cy="3323987"/>
          </a:xfrm>
          <a:prstGeom prst="rect">
            <a:avLst/>
          </a:prstGeom>
        </p:spPr>
        <p:txBody>
          <a:bodyPr wrap="square">
            <a:spAutoFit/>
          </a:bodyPr>
          <a:lstStyle/>
          <a:p>
            <a:pPr>
              <a:lnSpc>
                <a:spcPct val="150000"/>
              </a:lnSpc>
            </a:pPr>
            <a:r>
              <a:rPr lang="zh-CN" altLang="en-US" sz="2800" dirty="0">
                <a:latin typeface="微软雅黑" panose="020B0503020204020204" pitchFamily="34" charset="-122"/>
                <a:ea typeface="微软雅黑" panose="020B0503020204020204" pitchFamily="34" charset="-122"/>
              </a:rPr>
              <a:t>运行</a:t>
            </a:r>
            <a:r>
              <a:rPr lang="zh-CN" altLang="en-US" sz="2800" dirty="0" smtClean="0">
                <a:latin typeface="微软雅黑" panose="020B0503020204020204" pitchFamily="34" charset="-122"/>
                <a:ea typeface="微软雅黑" panose="020B0503020204020204" pitchFamily="34" charset="-122"/>
              </a:rPr>
              <a:t>环境：</a:t>
            </a:r>
            <a:endParaRPr lang="en-US" altLang="zh-CN" sz="2800" dirty="0" smtClean="0">
              <a:latin typeface="微软雅黑" panose="020B0503020204020204" pitchFamily="34" charset="-122"/>
              <a:ea typeface="微软雅黑" panose="020B0503020204020204" pitchFamily="34" charset="-122"/>
            </a:endParaRPr>
          </a:p>
          <a:p>
            <a:pPr>
              <a:lnSpc>
                <a:spcPct val="150000"/>
              </a:lnSpc>
            </a:pPr>
            <a:r>
              <a:rPr lang="zh-CN" altLang="en-US" sz="2800" dirty="0" smtClean="0">
                <a:latin typeface="微软雅黑" panose="020B0503020204020204" pitchFamily="34" charset="-122"/>
                <a:ea typeface="微软雅黑" panose="020B0503020204020204" pitchFamily="34" charset="-122"/>
              </a:rPr>
              <a:t>客户端</a:t>
            </a:r>
            <a:r>
              <a:rPr lang="zh-CN" altLang="en-US" sz="2800" dirty="0">
                <a:latin typeface="微软雅黑" panose="020B0503020204020204" pitchFamily="34" charset="-122"/>
                <a:ea typeface="微软雅黑" panose="020B0503020204020204" pitchFamily="34" charset="-122"/>
              </a:rPr>
              <a:t>：允许用户从互联网连接使用Android、ios智能手机进行访问，搭载Android 5.0/iOS7及以上的移动设备</a:t>
            </a:r>
            <a:r>
              <a:rPr lang="zh-CN" altLang="en-US" sz="2800" dirty="0" smtClean="0">
                <a:latin typeface="微软雅黑" panose="020B0503020204020204" pitchFamily="34" charset="-122"/>
                <a:ea typeface="微软雅黑" panose="020B0503020204020204" pitchFamily="34" charset="-122"/>
              </a:rPr>
              <a:t>；</a:t>
            </a:r>
            <a:endParaRPr lang="en-US" altLang="zh-CN" sz="2800" dirty="0" smtClean="0">
              <a:latin typeface="微软雅黑" panose="020B0503020204020204" pitchFamily="34" charset="-122"/>
              <a:ea typeface="微软雅黑" panose="020B0503020204020204" pitchFamily="34" charset="-122"/>
            </a:endParaRPr>
          </a:p>
          <a:p>
            <a:pPr>
              <a:lnSpc>
                <a:spcPct val="150000"/>
              </a:lnSpc>
            </a:pPr>
            <a:r>
              <a:rPr lang="zh-CN" altLang="en-US" sz="2800" dirty="0" smtClean="0">
                <a:latin typeface="微软雅黑" panose="020B0503020204020204" pitchFamily="34" charset="-122"/>
                <a:ea typeface="微软雅黑" panose="020B0503020204020204" pitchFamily="34" charset="-122"/>
              </a:rPr>
              <a:t>管理</a:t>
            </a:r>
            <a:r>
              <a:rPr lang="zh-CN" altLang="en-US" sz="2800" dirty="0">
                <a:latin typeface="微软雅黑" panose="020B0503020204020204" pitchFamily="34" charset="-122"/>
                <a:ea typeface="微软雅黑" panose="020B0503020204020204" pitchFamily="34" charset="-122"/>
              </a:rPr>
              <a:t>端：允许管理员从IE8.0版本及以上浏览器访问</a:t>
            </a:r>
            <a:r>
              <a:rPr lang="zh-CN" altLang="en-US" sz="2800" dirty="0" smtClean="0">
                <a:latin typeface="微软雅黑" panose="020B0503020204020204" pitchFamily="34" charset="-122"/>
                <a:ea typeface="微软雅黑" panose="020B0503020204020204" pitchFamily="34" charset="-122"/>
              </a:rPr>
              <a:t>；</a:t>
            </a:r>
            <a:endParaRPr lang="en-US" altLang="zh-CN" sz="2800" dirty="0" smtClean="0">
              <a:latin typeface="微软雅黑" panose="020B0503020204020204" pitchFamily="34" charset="-122"/>
              <a:ea typeface="微软雅黑" panose="020B0503020204020204" pitchFamily="34" charset="-122"/>
            </a:endParaRPr>
          </a:p>
          <a:p>
            <a:pPr>
              <a:lnSpc>
                <a:spcPct val="150000"/>
              </a:lnSpc>
            </a:pPr>
            <a:r>
              <a:rPr lang="zh-CN" altLang="en-US" sz="2800" dirty="0" smtClean="0">
                <a:latin typeface="微软雅黑" panose="020B0503020204020204" pitchFamily="34" charset="-122"/>
                <a:ea typeface="微软雅黑" panose="020B0503020204020204" pitchFamily="34" charset="-122"/>
              </a:rPr>
              <a:t>服务器</a:t>
            </a:r>
            <a:r>
              <a:rPr lang="zh-CN" altLang="en-US" sz="2800" dirty="0">
                <a:latin typeface="微软雅黑" panose="020B0503020204020204" pitchFamily="34" charset="-122"/>
                <a:ea typeface="微软雅黑" panose="020B0503020204020204" pitchFamily="34" charset="-122"/>
              </a:rPr>
              <a:t>端：可在满足服务器部署要求的云服务器上运行。</a:t>
            </a:r>
          </a:p>
        </p:txBody>
      </p:sp>
      <p:sp>
        <p:nvSpPr>
          <p:cNvPr id="7" name="矩形 6"/>
          <p:cNvSpPr/>
          <p:nvPr/>
        </p:nvSpPr>
        <p:spPr>
          <a:xfrm>
            <a:off x="577177" y="1132822"/>
            <a:ext cx="11259222" cy="1384995"/>
          </a:xfrm>
          <a:prstGeom prst="rect">
            <a:avLst/>
          </a:prstGeom>
        </p:spPr>
        <p:txBody>
          <a:bodyPr wrap="square">
            <a:spAutoFit/>
          </a:bodyPr>
          <a:lstStyle/>
          <a:p>
            <a:pPr>
              <a:lnSpc>
                <a:spcPct val="150000"/>
              </a:lnSpc>
            </a:pPr>
            <a:r>
              <a:rPr lang="zh-CN" altLang="en-US" sz="2800" dirty="0" smtClean="0">
                <a:latin typeface="微软雅黑" panose="020B0503020204020204" pitchFamily="34" charset="-122"/>
                <a:ea typeface="微软雅黑" panose="020B0503020204020204" pitchFamily="34" charset="-122"/>
              </a:rPr>
              <a:t>实现环境：</a:t>
            </a:r>
            <a:r>
              <a:rPr lang="en-US" altLang="zh-CN" sz="2800" dirty="0" smtClean="0">
                <a:latin typeface="微软雅黑" panose="020B0503020204020204" pitchFamily="34" charset="-122"/>
                <a:ea typeface="微软雅黑" panose="020B0503020204020204" pitchFamily="34" charset="-122"/>
              </a:rPr>
              <a:t>H5</a:t>
            </a:r>
            <a:r>
              <a:rPr lang="zh-CN" altLang="en-US" sz="2800" dirty="0" smtClean="0">
                <a:latin typeface="微软雅黑" panose="020B0503020204020204" pitchFamily="34" charset="-122"/>
                <a:ea typeface="微软雅黑" panose="020B0503020204020204" pitchFamily="34" charset="-122"/>
              </a:rPr>
              <a:t>应用开发环境（</a:t>
            </a:r>
            <a:r>
              <a:rPr lang="en-US" altLang="zh-CN" sz="2800" dirty="0" smtClean="0">
                <a:latin typeface="微软雅黑" panose="020B0503020204020204" pitchFamily="34" charset="-122"/>
                <a:ea typeface="微软雅黑" panose="020B0503020204020204" pitchFamily="34" charset="-122"/>
              </a:rPr>
              <a:t>H5APP</a:t>
            </a:r>
            <a:r>
              <a:rPr lang="zh-CN" altLang="en-US" sz="2800" dirty="0" smtClean="0">
                <a:latin typeface="微软雅黑" panose="020B0503020204020204" pitchFamily="34" charset="-122"/>
                <a:ea typeface="微软雅黑" panose="020B0503020204020204" pitchFamily="34" charset="-122"/>
              </a:rPr>
              <a:t>框架）</a:t>
            </a:r>
            <a:endParaRPr lang="en-US" altLang="zh-CN" sz="2800" dirty="0" smtClean="0">
              <a:latin typeface="微软雅黑" panose="020B0503020204020204" pitchFamily="34" charset="-122"/>
              <a:ea typeface="微软雅黑" panose="020B0503020204020204" pitchFamily="34" charset="-122"/>
            </a:endParaRPr>
          </a:p>
          <a:p>
            <a:pPr>
              <a:lnSpc>
                <a:spcPct val="150000"/>
              </a:lnSpc>
            </a:pPr>
            <a:r>
              <a:rPr lang="en-US" altLang="zh-CN" sz="2800" dirty="0">
                <a:latin typeface="微软雅黑" panose="020B0503020204020204" pitchFamily="34" charset="-122"/>
                <a:ea typeface="微软雅黑" panose="020B0503020204020204" pitchFamily="34" charset="-122"/>
              </a:rPr>
              <a:t>	</a:t>
            </a:r>
            <a:r>
              <a:rPr lang="en-US" altLang="zh-CN" sz="2800" dirty="0" smtClean="0">
                <a:latin typeface="微软雅黑" panose="020B0503020204020204" pitchFamily="34" charset="-122"/>
                <a:ea typeface="微软雅黑" panose="020B0503020204020204" pitchFamily="34" charset="-122"/>
              </a:rPr>
              <a:t>	</a:t>
            </a:r>
            <a:r>
              <a:rPr lang="zh-CN" altLang="en-US" sz="2800" dirty="0" smtClean="0">
                <a:latin typeface="微软雅黑" panose="020B0503020204020204" pitchFamily="34" charset="-122"/>
                <a:ea typeface="微软雅黑" panose="020B0503020204020204" pitchFamily="34" charset="-122"/>
              </a:rPr>
              <a:t>开发工具：</a:t>
            </a:r>
            <a:r>
              <a:rPr lang="en-US" altLang="zh-CN" sz="2800" dirty="0" err="1" smtClean="0">
                <a:latin typeface="微软雅黑" panose="020B0503020204020204" pitchFamily="34" charset="-122"/>
                <a:ea typeface="微软雅黑" panose="020B0503020204020204" pitchFamily="34" charset="-122"/>
              </a:rPr>
              <a:t>Hbulider</a:t>
            </a:r>
            <a:endParaRPr lang="en-US" altLang="zh-CN" sz="2800" dirty="0" smtClean="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2805682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Tn>
                        </p:par>
                        <p:par>
                          <p:cTn id="5" fill="hold" nodeType="withGroup">
                            <p:stCondLst>
                              <p:cond delay="0"/>
                            </p:stCondLst>
                            <p:childTnLst>
                              <p:par>
                                <p:cTn id="6" presetID="2" presetClass="entr" presetSubtype="8" fill="hold" grpId="0" nodeType="afterEffect">
                                  <p:childTnLst>
                                    <p:set>
                                      <p:cBhvr>
                                        <p:cTn id="7" dur="1" fill="hold">
                                          <p:stCondLst>
                                            <p:cond delay="0"/>
                                          </p:stCondLst>
                                        </p:cTn>
                                        <p:tgtEl>
                                          <p:spTgt spid="41"/>
                                        </p:tgtEl>
                                        <p:attrNameLst>
                                          <p:attrName>style.visibility</p:attrName>
                                        </p:attrNameLst>
                                      </p:cBhvr>
                                      <p:to>
                                        <p:strVal val="visible"/>
                                      </p:to>
                                    </p:set>
                                    <p:anim calcmode="lin" valueType="num">
                                      <p:cBhvr additive="base">
                                        <p:cTn id="8" dur="300" fill="hold"/>
                                        <p:tgtEl>
                                          <p:spTgt spid="41"/>
                                        </p:tgtEl>
                                        <p:attrNameLst>
                                          <p:attrName>ppt_x</p:attrName>
                                        </p:attrNameLst>
                                      </p:cBhvr>
                                      <p:tavLst>
                                        <p:tav tm="0">
                                          <p:val>
                                            <p:strVal val="0-#ppt_w/2"/>
                                          </p:val>
                                        </p:tav>
                                        <p:tav tm="100000">
                                          <p:val>
                                            <p:strVal val="#ppt_x"/>
                                          </p:val>
                                        </p:tav>
                                      </p:tavLst>
                                    </p:anim>
                                    <p:anim calcmode="lin" valueType="num">
                                      <p:cBhvr additive="base">
                                        <p:cTn id="9" dur="300" fill="hold"/>
                                        <p:tgtEl>
                                          <p:spTgt spid="41"/>
                                        </p:tgtEl>
                                        <p:attrNameLst>
                                          <p:attrName>ppt_y</p:attrName>
                                        </p:attrNameLst>
                                      </p:cBhvr>
                                      <p:tavLst>
                                        <p:tav tm="0">
                                          <p:val>
                                            <p:strVal val="#ppt_y"/>
                                          </p:val>
                                        </p:tav>
                                        <p:tav tm="100000">
                                          <p:val>
                                            <p:strVal val="#ppt_y"/>
                                          </p:val>
                                        </p:tav>
                                      </p:tavLst>
                                    </p:anim>
                                  </p:childTnLst>
                                </p:cTn>
                              </p:par>
                              <p:par>
                                <p:cTn id="10" presetID="2" presetClass="entr" presetSubtype="8" fill="hold" grpId="0" nodeType="withEffect">
                                  <p:childTnLst>
                                    <p:set>
                                      <p:cBhvr>
                                        <p:cTn id="11" dur="1" fill="hold">
                                          <p:stCondLst>
                                            <p:cond delay="0"/>
                                          </p:stCondLst>
                                        </p:cTn>
                                        <p:tgtEl>
                                          <p:spTgt spid="42"/>
                                        </p:tgtEl>
                                        <p:attrNameLst>
                                          <p:attrName>style.visibility</p:attrName>
                                        </p:attrNameLst>
                                      </p:cBhvr>
                                      <p:to>
                                        <p:strVal val="visible"/>
                                      </p:to>
                                    </p:set>
                                    <p:anim calcmode="lin" valueType="num">
                                      <p:cBhvr additive="base">
                                        <p:cTn id="12" dur="300" fill="hold"/>
                                        <p:tgtEl>
                                          <p:spTgt spid="42"/>
                                        </p:tgtEl>
                                        <p:attrNameLst>
                                          <p:attrName>ppt_x</p:attrName>
                                        </p:attrNameLst>
                                      </p:cBhvr>
                                      <p:tavLst>
                                        <p:tav tm="0">
                                          <p:val>
                                            <p:strVal val="0-#ppt_w/2"/>
                                          </p:val>
                                        </p:tav>
                                        <p:tav tm="100000">
                                          <p:val>
                                            <p:strVal val="#ppt_x"/>
                                          </p:val>
                                        </p:tav>
                                      </p:tavLst>
                                    </p:anim>
                                    <p:anim calcmode="lin" valueType="num">
                                      <p:cBhvr additive="base">
                                        <p:cTn id="13" dur="300" fill="hold"/>
                                        <p:tgtEl>
                                          <p:spTgt spid="42"/>
                                        </p:tgtEl>
                                        <p:attrNameLst>
                                          <p:attrName>ppt_y</p:attrName>
                                        </p:attrNameLst>
                                      </p:cBhvr>
                                      <p:tavLst>
                                        <p:tav tm="0">
                                          <p:val>
                                            <p:strVal val="#ppt_y"/>
                                          </p:val>
                                        </p:tav>
                                        <p:tav tm="100000">
                                          <p:val>
                                            <p:strVal val="#ppt_y"/>
                                          </p:val>
                                        </p:tav>
                                      </p:tavLst>
                                    </p:anim>
                                  </p:childTnLst>
                                </p:cTn>
                              </p:par>
                              <p:par>
                                <p:cTn id="14" presetID="2" presetClass="entr" presetSubtype="8" fill="hold" grpId="0" nodeType="withEffect">
                                  <p:childTnLst>
                                    <p:set>
                                      <p:cBhvr>
                                        <p:cTn id="15" dur="1" fill="hold">
                                          <p:stCondLst>
                                            <p:cond delay="0"/>
                                          </p:stCondLst>
                                        </p:cTn>
                                        <p:tgtEl>
                                          <p:spTgt spid="43"/>
                                        </p:tgtEl>
                                        <p:attrNameLst>
                                          <p:attrName>style.visibility</p:attrName>
                                        </p:attrNameLst>
                                      </p:cBhvr>
                                      <p:to>
                                        <p:strVal val="visible"/>
                                      </p:to>
                                    </p:set>
                                    <p:anim calcmode="lin" valueType="num">
                                      <p:cBhvr additive="base">
                                        <p:cTn id="16" dur="300" fill="hold"/>
                                        <p:tgtEl>
                                          <p:spTgt spid="43"/>
                                        </p:tgtEl>
                                        <p:attrNameLst>
                                          <p:attrName>ppt_x</p:attrName>
                                        </p:attrNameLst>
                                      </p:cBhvr>
                                      <p:tavLst>
                                        <p:tav tm="0">
                                          <p:val>
                                            <p:strVal val="0-#ppt_w/2"/>
                                          </p:val>
                                        </p:tav>
                                        <p:tav tm="100000">
                                          <p:val>
                                            <p:strVal val="#ppt_x"/>
                                          </p:val>
                                        </p:tav>
                                      </p:tavLst>
                                    </p:anim>
                                    <p:anim calcmode="lin" valueType="num">
                                      <p:cBhvr additive="base">
                                        <p:cTn id="17" dur="300" fill="hold"/>
                                        <p:tgtEl>
                                          <p:spTgt spid="43"/>
                                        </p:tgtEl>
                                        <p:attrNameLst>
                                          <p:attrName>ppt_y</p:attrName>
                                        </p:attrNameLst>
                                      </p:cBhvr>
                                      <p:tavLst>
                                        <p:tav tm="0">
                                          <p:val>
                                            <p:strVal val="#ppt_y"/>
                                          </p:val>
                                        </p:tav>
                                        <p:tav tm="100000">
                                          <p:val>
                                            <p:strVal val="#ppt_y"/>
                                          </p:val>
                                        </p:tav>
                                      </p:tavLst>
                                    </p:anim>
                                  </p:childTnLst>
                                </p:cTn>
                              </p:par>
                            </p:childTnLst>
                          </p:cTn>
                        </p:par>
                        <p:par>
                          <p:cTn id="18" fill="hold" nodeType="withGroup">
                            <p:stCondLst>
                              <p:cond delay="300"/>
                            </p:stCondLst>
                            <p:childTnLst>
                              <p:par>
                                <p:cTn id="19" presetID="5" presetClass="entr" presetSubtype="10" fill="hold" grpId="0" nodeType="afterEffect">
                                  <p:iterate type="lt">
                                    <p:tmPct val="10000"/>
                                  </p:iterate>
                                  <p:childTnLst>
                                    <p:set>
                                      <p:cBhvr>
                                        <p:cTn id="20" dur="1" fill="hold">
                                          <p:stCondLst>
                                            <p:cond delay="0"/>
                                          </p:stCondLst>
                                        </p:cTn>
                                        <p:tgtEl>
                                          <p:spTgt spid="44"/>
                                        </p:tgtEl>
                                        <p:attrNameLst>
                                          <p:attrName>style.visibility</p:attrName>
                                        </p:attrNameLst>
                                      </p:cBhvr>
                                      <p:to>
                                        <p:strVal val="visible"/>
                                      </p:to>
                                    </p:set>
                                    <p:animEffect transition="in" filter="checkerboard(across)">
                                      <p:cBhvr>
                                        <p:cTn id="21"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2" grpId="0" animBg="1"/>
      <p:bldP spid="43" grpId="0" animBg="1"/>
      <p:bldP spid="44" grpId="0"/>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364566" y="-1181686"/>
            <a:ext cx="759656" cy="1041009"/>
          </a:xfrm>
          <a:prstGeom prst="rect">
            <a:avLst/>
          </a:prstGeom>
          <a:gradFill>
            <a:gsLst>
              <a:gs pos="0">
                <a:srgbClr val="1B2C45"/>
              </a:gs>
              <a:gs pos="100000">
                <a:srgbClr val="254E8C"/>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 name="矩形 5"/>
          <p:cNvSpPr/>
          <p:nvPr/>
        </p:nvSpPr>
        <p:spPr>
          <a:xfrm>
            <a:off x="2169073" y="-1181687"/>
            <a:ext cx="759656" cy="1041009"/>
          </a:xfrm>
          <a:prstGeom prst="rect">
            <a:avLst/>
          </a:prstGeom>
          <a:gradFill>
            <a:gsLst>
              <a:gs pos="0">
                <a:srgbClr val="DDDDDD"/>
              </a:gs>
              <a:gs pos="100000">
                <a:srgbClr val="FEFEFE"/>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15" name="组合 14"/>
          <p:cNvGrpSpPr/>
          <p:nvPr/>
        </p:nvGrpSpPr>
        <p:grpSpPr>
          <a:xfrm>
            <a:off x="1817664" y="2732642"/>
            <a:ext cx="8722064" cy="1683597"/>
            <a:chOff x="31445" y="161947"/>
            <a:chExt cx="2500824" cy="318131"/>
          </a:xfrm>
          <a:solidFill>
            <a:srgbClr val="45BD8F"/>
          </a:solidFill>
        </p:grpSpPr>
        <p:sp>
          <p:nvSpPr>
            <p:cNvPr id="16" name="矩形 15"/>
            <p:cNvSpPr/>
            <p:nvPr/>
          </p:nvSpPr>
          <p:spPr>
            <a:xfrm>
              <a:off x="31445" y="176315"/>
              <a:ext cx="2268640" cy="293086"/>
            </a:xfrm>
            <a:prstGeom prst="rect">
              <a:avLst/>
            </a:prstGeom>
            <a:grpFill/>
            <a:ln w="25400" cap="flat" cmpd="sng" algn="ctr">
              <a:noFill/>
              <a:prstDash val="solid"/>
            </a:ln>
            <a:effectLst/>
          </p:spPr>
          <p:txBody>
            <a:bodyPr rtlCol="0" anchor="ctr"/>
            <a:lstStyle/>
            <a:p>
              <a:pPr algn="ctr">
                <a:defRPr/>
              </a:pPr>
              <a:endParaRPr lang="zh-CN" altLang="en-US" sz="2400" kern="0" smtClean="0">
                <a:solidFill>
                  <a:prstClr val="white"/>
                </a:solidFill>
                <a:latin typeface="Arial"/>
                <a:ea typeface="方正正中黑简体"/>
                <a:cs typeface="+mn-ea"/>
                <a:sym typeface="+mn-lt"/>
              </a:endParaRPr>
            </a:p>
          </p:txBody>
        </p:sp>
        <p:sp>
          <p:nvSpPr>
            <p:cNvPr id="17" name="等腰三角形 16"/>
            <p:cNvSpPr/>
            <p:nvPr/>
          </p:nvSpPr>
          <p:spPr>
            <a:xfrm rot="5400000">
              <a:off x="2257111" y="204921"/>
              <a:ext cx="318131" cy="232184"/>
            </a:xfrm>
            <a:prstGeom prst="triangle">
              <a:avLst/>
            </a:prstGeom>
            <a:grpFill/>
            <a:ln w="25400" cap="flat" cmpd="sng" algn="ctr">
              <a:noFill/>
              <a:prstDash val="solid"/>
            </a:ln>
            <a:effectLst/>
          </p:spPr>
          <p:txBody>
            <a:bodyPr rtlCol="0" anchor="ctr"/>
            <a:lstStyle/>
            <a:p>
              <a:pPr algn="ctr">
                <a:defRPr/>
              </a:pPr>
              <a:endParaRPr lang="zh-CN" altLang="en-US" sz="2400" kern="0" smtClean="0">
                <a:solidFill>
                  <a:prstClr val="white"/>
                </a:solidFill>
                <a:latin typeface="Arial"/>
                <a:ea typeface="方正正中黑简体"/>
                <a:cs typeface="+mn-ea"/>
                <a:sym typeface="+mn-lt"/>
              </a:endParaRPr>
            </a:p>
          </p:txBody>
        </p:sp>
        <p:sp>
          <p:nvSpPr>
            <p:cNvPr id="18" name="TextBox 8"/>
            <p:cNvSpPr txBox="1"/>
            <p:nvPr/>
          </p:nvSpPr>
          <p:spPr>
            <a:xfrm>
              <a:off x="1304796" y="238997"/>
              <a:ext cx="808103" cy="157024"/>
            </a:xfrm>
            <a:prstGeom prst="rect">
              <a:avLst/>
            </a:prstGeom>
            <a:grpFill/>
            <a:ln>
              <a:noFill/>
            </a:ln>
          </p:spPr>
          <p:txBody>
            <a:bodyPr wrap="none" rtlCol="0">
              <a:spAutoFit/>
            </a:bodyPr>
            <a:lstStyle/>
            <a:p>
              <a:pPr algn="just">
                <a:spcBef>
                  <a:spcPct val="0"/>
                </a:spcBef>
              </a:pPr>
              <a:r>
                <a:rPr lang="en-US" altLang="zh-CN" sz="4800" kern="0" spc="400" dirty="0" smtClean="0">
                  <a:solidFill>
                    <a:prstClr val="white"/>
                  </a:solidFill>
                  <a:latin typeface="微软雅黑" panose="020B0503020204020204" pitchFamily="34" charset="-122"/>
                  <a:ea typeface="微软雅黑" panose="020B0503020204020204" pitchFamily="34" charset="-122"/>
                  <a:cs typeface="+mn-ea"/>
                  <a:sym typeface="+mn-lt"/>
                </a:rPr>
                <a:t>JAD</a:t>
              </a:r>
              <a:r>
                <a:rPr lang="zh-CN" altLang="en-US" sz="4800" kern="0" spc="400" dirty="0" smtClean="0">
                  <a:solidFill>
                    <a:prstClr val="white"/>
                  </a:solidFill>
                  <a:latin typeface="微软雅黑" panose="020B0503020204020204" pitchFamily="34" charset="-122"/>
                  <a:ea typeface="微软雅黑" panose="020B0503020204020204" pitchFamily="34" charset="-122"/>
                  <a:cs typeface="+mn-ea"/>
                  <a:sym typeface="+mn-lt"/>
                </a:rPr>
                <a:t>会议</a:t>
              </a:r>
              <a:endParaRPr lang="en-US" altLang="zh-CN" sz="4800" kern="0" spc="400" dirty="0" smtClean="0">
                <a:solidFill>
                  <a:prstClr val="white"/>
                </a:solidFill>
                <a:latin typeface="微软雅黑" panose="020B0503020204020204" pitchFamily="34" charset="-122"/>
                <a:ea typeface="微软雅黑" panose="020B0503020204020204" pitchFamily="34" charset="-122"/>
                <a:cs typeface="+mn-ea"/>
                <a:sym typeface="+mn-lt"/>
              </a:endParaRPr>
            </a:p>
          </p:txBody>
        </p:sp>
      </p:grpSp>
      <p:grpSp>
        <p:nvGrpSpPr>
          <p:cNvPr id="19" name="组合 18"/>
          <p:cNvGrpSpPr/>
          <p:nvPr/>
        </p:nvGrpSpPr>
        <p:grpSpPr>
          <a:xfrm>
            <a:off x="2081804" y="1831086"/>
            <a:ext cx="3493221" cy="3493221"/>
            <a:chOff x="267453" y="94709"/>
            <a:chExt cx="454824" cy="454824"/>
          </a:xfrm>
        </p:grpSpPr>
        <p:sp>
          <p:nvSpPr>
            <p:cNvPr id="20" name="椭圆 19"/>
            <p:cNvSpPr/>
            <p:nvPr/>
          </p:nvSpPr>
          <p:spPr>
            <a:xfrm>
              <a:off x="301756" y="114952"/>
              <a:ext cx="390525" cy="395287"/>
            </a:xfrm>
            <a:prstGeom prst="ellipse">
              <a:avLst/>
            </a:prstGeom>
            <a:solidFill>
              <a:sysClr val="window" lastClr="FFFFFF"/>
            </a:solidFill>
            <a:ln w="25400" cap="flat" cmpd="sng" algn="ctr">
              <a:solidFill>
                <a:sysClr val="window" lastClr="FFFFFF"/>
              </a:solidFill>
              <a:prstDash val="solid"/>
            </a:ln>
            <a:effectLst/>
          </p:spPr>
          <p:txBody>
            <a:bodyPr rtlCol="0" anchor="ctr"/>
            <a:lstStyle/>
            <a:p>
              <a:pPr algn="ctr">
                <a:defRPr/>
              </a:pPr>
              <a:endParaRPr lang="zh-CN" altLang="en-US" sz="2400" kern="0" smtClean="0">
                <a:solidFill>
                  <a:prstClr val="white"/>
                </a:solidFill>
                <a:latin typeface="Arial"/>
                <a:ea typeface="方正正中黑简体"/>
                <a:cs typeface="+mn-ea"/>
                <a:sym typeface="+mn-lt"/>
              </a:endParaRPr>
            </a:p>
          </p:txBody>
        </p:sp>
        <p:sp>
          <p:nvSpPr>
            <p:cNvPr id="23" name="椭圆 22"/>
            <p:cNvSpPr/>
            <p:nvPr/>
          </p:nvSpPr>
          <p:spPr>
            <a:xfrm>
              <a:off x="343738" y="170570"/>
              <a:ext cx="302255" cy="302255"/>
            </a:xfrm>
            <a:prstGeom prst="ellipse">
              <a:avLst/>
            </a:prstGeom>
            <a:solidFill>
              <a:srgbClr val="45BD8F"/>
            </a:solidFill>
            <a:ln w="25400" cap="flat" cmpd="sng" algn="ctr">
              <a:noFill/>
              <a:prstDash val="solid"/>
            </a:ln>
            <a:effectLst/>
          </p:spPr>
          <p:txBody>
            <a:bodyPr rtlCol="0" anchor="ctr"/>
            <a:lstStyle/>
            <a:p>
              <a:pPr algn="ctr">
                <a:defRPr/>
              </a:pPr>
              <a:endParaRPr lang="zh-CN" altLang="en-US" sz="2400" kern="0" smtClean="0">
                <a:solidFill>
                  <a:prstClr val="white"/>
                </a:solidFill>
                <a:latin typeface="Arial"/>
                <a:ea typeface="方正正中黑简体"/>
                <a:cs typeface="+mn-ea"/>
                <a:sym typeface="+mn-lt"/>
              </a:endParaRPr>
            </a:p>
          </p:txBody>
        </p:sp>
        <p:sp>
          <p:nvSpPr>
            <p:cNvPr id="24" name="同心圆 23"/>
            <p:cNvSpPr/>
            <p:nvPr/>
          </p:nvSpPr>
          <p:spPr>
            <a:xfrm>
              <a:off x="267453" y="94709"/>
              <a:ext cx="454824" cy="454824"/>
            </a:xfrm>
            <a:prstGeom prst="donut">
              <a:avLst>
                <a:gd name="adj" fmla="val 8567"/>
              </a:avLst>
            </a:prstGeom>
            <a:solidFill>
              <a:sysClr val="window" lastClr="FFFFFF"/>
            </a:solidFill>
            <a:ln w="9525" cap="flat" cmpd="sng" algn="ctr">
              <a:noFill/>
              <a:prstDash val="solid"/>
            </a:ln>
            <a:effectLst>
              <a:outerShdw blurRad="63500" sx="102000" sy="102000" algn="ctr" rotWithShape="0">
                <a:prstClr val="black">
                  <a:alpha val="20000"/>
                </a:prstClr>
              </a:outerShdw>
            </a:effectLst>
          </p:spPr>
          <p:txBody>
            <a:bodyPr rtlCol="0" anchor="ctr"/>
            <a:lstStyle/>
            <a:p>
              <a:pPr algn="ctr">
                <a:defRPr/>
              </a:pPr>
              <a:endParaRPr lang="zh-CN" altLang="en-US" sz="1600" kern="0" smtClean="0">
                <a:solidFill>
                  <a:prstClr val="black"/>
                </a:solidFill>
                <a:latin typeface="Arial"/>
                <a:ea typeface="方正正中黑简体"/>
                <a:cs typeface="+mn-ea"/>
                <a:sym typeface="+mn-lt"/>
              </a:endParaRPr>
            </a:p>
          </p:txBody>
        </p:sp>
        <p:sp>
          <p:nvSpPr>
            <p:cNvPr id="25" name="TextBox 9"/>
            <p:cNvSpPr txBox="1"/>
            <p:nvPr/>
          </p:nvSpPr>
          <p:spPr>
            <a:xfrm>
              <a:off x="370583" y="176347"/>
              <a:ext cx="261978" cy="268490"/>
            </a:xfrm>
            <a:prstGeom prst="rect">
              <a:avLst/>
            </a:prstGeom>
            <a:noFill/>
          </p:spPr>
          <p:txBody>
            <a:bodyPr wrap="none" rtlCol="0">
              <a:spAutoFit/>
            </a:bodyPr>
            <a:lstStyle/>
            <a:p>
              <a:pPr>
                <a:defRPr/>
              </a:pPr>
              <a:r>
                <a:rPr lang="en-US" altLang="zh-CN" sz="12800" kern="0" dirty="0" smtClean="0">
                  <a:solidFill>
                    <a:prstClr val="white"/>
                  </a:solidFill>
                  <a:latin typeface="Arial"/>
                  <a:ea typeface="方正正中黑简体"/>
                  <a:cs typeface="+mn-ea"/>
                  <a:sym typeface="+mn-lt"/>
                </a:rPr>
                <a:t>14</a:t>
              </a:r>
              <a:endParaRPr lang="zh-CN" altLang="en-US" sz="12800" kern="0" dirty="0" smtClean="0">
                <a:solidFill>
                  <a:prstClr val="white"/>
                </a:solidFill>
                <a:latin typeface="Arial"/>
                <a:ea typeface="方正正中黑简体"/>
                <a:cs typeface="+mn-ea"/>
                <a:sym typeface="+mn-lt"/>
              </a:endParaRPr>
            </a:p>
          </p:txBody>
        </p:sp>
      </p:grpSp>
    </p:spTree>
    <p:extLst>
      <p:ext uri="{BB962C8B-B14F-4D97-AF65-F5344CB8AC3E}">
        <p14:creationId xmlns:p14="http://schemas.microsoft.com/office/powerpoint/2010/main" val="880384510"/>
      </p:ext>
    </p:extLst>
  </p:cSld>
  <p:clrMapOvr>
    <a:masterClrMapping/>
  </p:clrMapOvr>
  <p:transition spd="slow">
    <p:push dir="u"/>
  </p:transition>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Parallelogram 2"/>
          <p:cNvSpPr/>
          <p:nvPr/>
        </p:nvSpPr>
        <p:spPr>
          <a:xfrm>
            <a:off x="2677406" y="-319719"/>
            <a:ext cx="720066" cy="101600"/>
          </a:xfrm>
          <a:prstGeom prst="rect">
            <a:avLst/>
          </a:prstGeom>
          <a:solidFill>
            <a:srgbClr val="D53B8C"/>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41" name="Parallelogram 4"/>
          <p:cNvSpPr/>
          <p:nvPr/>
        </p:nvSpPr>
        <p:spPr>
          <a:xfrm>
            <a:off x="2015312" y="-319719"/>
            <a:ext cx="720066" cy="101600"/>
          </a:xfrm>
          <a:prstGeom prst="rect">
            <a:avLst/>
          </a:prstGeom>
          <a:solidFill>
            <a:srgbClr val="A219B9"/>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42" name="Parallelogram 5"/>
          <p:cNvSpPr/>
          <p:nvPr/>
        </p:nvSpPr>
        <p:spPr>
          <a:xfrm>
            <a:off x="1353218" y="-319720"/>
            <a:ext cx="720066" cy="101600"/>
          </a:xfrm>
          <a:prstGeom prst="rect">
            <a:avLst/>
          </a:prstGeom>
          <a:solidFill>
            <a:srgbClr val="4859D8"/>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43" name="Parallelogram 7"/>
          <p:cNvSpPr/>
          <p:nvPr/>
        </p:nvSpPr>
        <p:spPr>
          <a:xfrm>
            <a:off x="691123" y="-319720"/>
            <a:ext cx="720066" cy="101600"/>
          </a:xfrm>
          <a:prstGeom prst="rect">
            <a:avLst/>
          </a:prstGeom>
          <a:solidFill>
            <a:srgbClr val="3D90F5"/>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44" name="Parallelogram 8"/>
          <p:cNvSpPr/>
          <p:nvPr/>
        </p:nvSpPr>
        <p:spPr>
          <a:xfrm>
            <a:off x="29029" y="-319719"/>
            <a:ext cx="720066" cy="101600"/>
          </a:xfrm>
          <a:prstGeom prst="rect">
            <a:avLst/>
          </a:prstGeom>
          <a:solidFill>
            <a:srgbClr val="02AEE4"/>
          </a:solidFill>
          <a:ln w="12700" cap="flat" cmpd="sng" algn="ctr">
            <a:noFill/>
            <a:prstDash val="solid"/>
            <a:miter lim="800000"/>
          </a:ln>
          <a:effectLst/>
        </p:spPr>
        <p:txBody>
          <a:bodyPr rtlCol="0" anchor="ctr"/>
          <a:lstStyle/>
          <a:p>
            <a:pPr algn="ctr"/>
            <a:endParaRPr lang="id-ID">
              <a:solidFill>
                <a:sysClr val="window" lastClr="FFFFFF"/>
              </a:solidFill>
              <a:latin typeface="Calibri" panose="020F0502020204030204"/>
            </a:endParaRPr>
          </a:p>
        </p:txBody>
      </p:sp>
      <p:sp>
        <p:nvSpPr>
          <p:cNvPr id="45" name="Freeform 10"/>
          <p:cNvSpPr/>
          <p:nvPr/>
        </p:nvSpPr>
        <p:spPr>
          <a:xfrm>
            <a:off x="3339500" y="-319720"/>
            <a:ext cx="683453" cy="101600"/>
          </a:xfrm>
          <a:prstGeom prst="rect">
            <a:avLst/>
          </a:prstGeom>
          <a:solidFill>
            <a:srgbClr val="FF79A2"/>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97" name="矩形 96"/>
          <p:cNvSpPr/>
          <p:nvPr/>
        </p:nvSpPr>
        <p:spPr>
          <a:xfrm>
            <a:off x="0" y="-1028700"/>
            <a:ext cx="590550" cy="400050"/>
          </a:xfrm>
          <a:prstGeom prst="rect">
            <a:avLst/>
          </a:prstGeom>
          <a:gradFill>
            <a:gsLst>
              <a:gs pos="0">
                <a:srgbClr val="029ACA"/>
              </a:gs>
              <a:gs pos="100000">
                <a:srgbClr val="02AEE4"/>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98" name="矩形 97"/>
          <p:cNvSpPr/>
          <p:nvPr/>
        </p:nvSpPr>
        <p:spPr>
          <a:xfrm>
            <a:off x="685800" y="-1028700"/>
            <a:ext cx="590550" cy="400050"/>
          </a:xfrm>
          <a:prstGeom prst="rect">
            <a:avLst/>
          </a:prstGeom>
          <a:gradFill>
            <a:gsLst>
              <a:gs pos="0">
                <a:srgbClr val="1378F3"/>
              </a:gs>
              <a:gs pos="100000">
                <a:srgbClr val="3D90F5"/>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99" name="矩形 98"/>
          <p:cNvSpPr/>
          <p:nvPr/>
        </p:nvSpPr>
        <p:spPr>
          <a:xfrm>
            <a:off x="2743200" y="-1028700"/>
            <a:ext cx="590550" cy="400050"/>
          </a:xfrm>
          <a:prstGeom prst="rect">
            <a:avLst/>
          </a:prstGeom>
          <a:gradFill>
            <a:gsLst>
              <a:gs pos="0">
                <a:srgbClr val="BC2876"/>
              </a:gs>
              <a:gs pos="100000">
                <a:srgbClr val="D53B8C"/>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100" name="矩形 99"/>
          <p:cNvSpPr/>
          <p:nvPr/>
        </p:nvSpPr>
        <p:spPr>
          <a:xfrm>
            <a:off x="3429000" y="-1028700"/>
            <a:ext cx="590550" cy="400050"/>
          </a:xfrm>
          <a:prstGeom prst="rect">
            <a:avLst/>
          </a:prstGeom>
          <a:gradFill>
            <a:gsLst>
              <a:gs pos="0">
                <a:srgbClr val="FF4F85"/>
              </a:gs>
              <a:gs pos="100000">
                <a:srgbClr val="FF79A2"/>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101" name="矩形 100"/>
          <p:cNvSpPr/>
          <p:nvPr/>
        </p:nvSpPr>
        <p:spPr>
          <a:xfrm>
            <a:off x="1371600" y="-1028700"/>
            <a:ext cx="590550" cy="400050"/>
          </a:xfrm>
          <a:prstGeom prst="rect">
            <a:avLst/>
          </a:prstGeom>
          <a:gradFill>
            <a:gsLst>
              <a:gs pos="0">
                <a:srgbClr val="2B3EC9"/>
              </a:gs>
              <a:gs pos="100000">
                <a:srgbClr val="4859D8"/>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102" name="矩形 101"/>
          <p:cNvSpPr/>
          <p:nvPr/>
        </p:nvSpPr>
        <p:spPr>
          <a:xfrm>
            <a:off x="2057400" y="-1028700"/>
            <a:ext cx="590550" cy="400050"/>
          </a:xfrm>
          <a:prstGeom prst="rect">
            <a:avLst/>
          </a:prstGeom>
          <a:gradFill>
            <a:gsLst>
              <a:gs pos="0">
                <a:srgbClr val="7D138F"/>
              </a:gs>
              <a:gs pos="100000">
                <a:srgbClr val="A219B9"/>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grpSp>
        <p:nvGrpSpPr>
          <p:cNvPr id="93" name="组合 92"/>
          <p:cNvGrpSpPr/>
          <p:nvPr/>
        </p:nvGrpSpPr>
        <p:grpSpPr>
          <a:xfrm>
            <a:off x="0" y="6756400"/>
            <a:ext cx="12192000" cy="101600"/>
            <a:chOff x="0" y="6756400"/>
            <a:chExt cx="12192000" cy="101600"/>
          </a:xfrm>
          <a:solidFill>
            <a:schemeClr val="accent1">
              <a:lumMod val="75000"/>
            </a:schemeClr>
          </a:solidFill>
        </p:grpSpPr>
        <p:sp>
          <p:nvSpPr>
            <p:cNvPr id="94" name="Rectangle 1"/>
            <p:cNvSpPr/>
            <p:nvPr/>
          </p:nvSpPr>
          <p:spPr>
            <a:xfrm>
              <a:off x="0" y="6756400"/>
              <a:ext cx="12192000" cy="101600"/>
            </a:xfrm>
            <a:prstGeom prst="rect">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95" name="Parallelogram 2"/>
            <p:cNvSpPr/>
            <p:nvPr/>
          </p:nvSpPr>
          <p:spPr>
            <a:xfrm>
              <a:off x="107918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96" name="Parallelogram 4"/>
            <p:cNvSpPr/>
            <p:nvPr/>
          </p:nvSpPr>
          <p:spPr>
            <a:xfrm>
              <a:off x="1010285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19" name="Parallelogram 5"/>
            <p:cNvSpPr/>
            <p:nvPr/>
          </p:nvSpPr>
          <p:spPr>
            <a:xfrm>
              <a:off x="941387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20" name="Parallelogram 7"/>
            <p:cNvSpPr/>
            <p:nvPr/>
          </p:nvSpPr>
          <p:spPr>
            <a:xfrm>
              <a:off x="872490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21" name="Parallelogram 8"/>
            <p:cNvSpPr/>
            <p:nvPr/>
          </p:nvSpPr>
          <p:spPr>
            <a:xfrm>
              <a:off x="80359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22" name="Freeform 10"/>
            <p:cNvSpPr/>
            <p:nvPr/>
          </p:nvSpPr>
          <p:spPr>
            <a:xfrm>
              <a:off x="11480799" y="6756400"/>
              <a:ext cx="711201" cy="101600"/>
            </a:xfrm>
            <a:custGeom>
              <a:avLst/>
              <a:gdLst>
                <a:gd name="connsiteX0" fmla="*/ 57150 w 711201"/>
                <a:gd name="connsiteY0" fmla="*/ 0 h 101600"/>
                <a:gd name="connsiteX1" fmla="*/ 711201 w 711201"/>
                <a:gd name="connsiteY1" fmla="*/ 0 h 101600"/>
                <a:gd name="connsiteX2" fmla="*/ 711201 w 711201"/>
                <a:gd name="connsiteY2" fmla="*/ 101600 h 101600"/>
                <a:gd name="connsiteX3" fmla="*/ 0 w 711201"/>
                <a:gd name="connsiteY3" fmla="*/ 101600 h 101600"/>
              </a:gdLst>
              <a:ahLst/>
              <a:cxnLst>
                <a:cxn ang="0">
                  <a:pos x="connsiteX0" y="connsiteY0"/>
                </a:cxn>
                <a:cxn ang="0">
                  <a:pos x="connsiteX1" y="connsiteY1"/>
                </a:cxn>
                <a:cxn ang="0">
                  <a:pos x="connsiteX2" y="connsiteY2"/>
                </a:cxn>
                <a:cxn ang="0">
                  <a:pos x="connsiteX3" y="connsiteY3"/>
                </a:cxn>
              </a:cxnLst>
              <a:rect l="l" t="t" r="r" b="b"/>
              <a:pathLst>
                <a:path w="711201" h="101600">
                  <a:moveTo>
                    <a:pt x="57150" y="0"/>
                  </a:moveTo>
                  <a:lnTo>
                    <a:pt x="711201" y="0"/>
                  </a:lnTo>
                  <a:lnTo>
                    <a:pt x="711201" y="101600"/>
                  </a:lnTo>
                  <a:lnTo>
                    <a:pt x="0" y="101600"/>
                  </a:lnTo>
                  <a:close/>
                </a:path>
              </a:pathLst>
            </a:cu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grpSp>
      <p:sp>
        <p:nvSpPr>
          <p:cNvPr id="123" name="矩形 122"/>
          <p:cNvSpPr/>
          <p:nvPr/>
        </p:nvSpPr>
        <p:spPr>
          <a:xfrm>
            <a:off x="0" y="1"/>
            <a:ext cx="182563" cy="508000"/>
          </a:xfrm>
          <a:prstGeom prst="rect">
            <a:avLst/>
          </a:prstGeom>
          <a:solidFill>
            <a:srgbClr val="7CAFD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124" name="文本框 4"/>
          <p:cNvSpPr txBox="1">
            <a:spLocks noChangeArrowheads="1"/>
          </p:cNvSpPr>
          <p:nvPr/>
        </p:nvSpPr>
        <p:spPr bwMode="auto">
          <a:xfrm flipH="1">
            <a:off x="295272" y="-9524"/>
            <a:ext cx="355101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lang="en-US" altLang="zh-CN" sz="3200" b="1" dirty="0" smtClean="0">
                <a:solidFill>
                  <a:prstClr val="black"/>
                </a:solidFill>
                <a:latin typeface="微软雅黑" panose="020B0503020204020204" pitchFamily="34" charset="-122"/>
                <a:ea typeface="微软雅黑" panose="020B0503020204020204" pitchFamily="34" charset="-122"/>
              </a:rPr>
              <a:t>JAD</a:t>
            </a:r>
            <a:r>
              <a:rPr lang="zh-CN" altLang="en-US" sz="3200" b="1" dirty="0" smtClean="0">
                <a:solidFill>
                  <a:prstClr val="black"/>
                </a:solidFill>
                <a:latin typeface="微软雅黑" panose="020B0503020204020204" pitchFamily="34" charset="-122"/>
                <a:ea typeface="微软雅黑" panose="020B0503020204020204" pitchFamily="34" charset="-122"/>
              </a:rPr>
              <a:t>会议纪要</a:t>
            </a:r>
            <a:r>
              <a:rPr lang="en-US" altLang="zh-CN" sz="2000" b="1" dirty="0" smtClean="0">
                <a:solidFill>
                  <a:prstClr val="black"/>
                </a:solidFill>
                <a:latin typeface="微软雅黑" panose="020B0503020204020204" pitchFamily="34" charset="-122"/>
                <a:ea typeface="微软雅黑" panose="020B0503020204020204" pitchFamily="34" charset="-122"/>
              </a:rPr>
              <a:t>[11]</a:t>
            </a:r>
            <a:endParaRPr lang="zh-CN" altLang="en-US" sz="2400" b="1" dirty="0">
              <a:solidFill>
                <a:prstClr val="black"/>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3"/>
          <a:stretch>
            <a:fillRect/>
          </a:stretch>
        </p:blipFill>
        <p:spPr>
          <a:xfrm>
            <a:off x="389062" y="634666"/>
            <a:ext cx="11387137" cy="5995070"/>
          </a:xfrm>
          <a:prstGeom prst="rect">
            <a:avLst/>
          </a:prstGeom>
          <a:ln>
            <a:solidFill>
              <a:schemeClr val="tx1"/>
            </a:solidFill>
          </a:ln>
        </p:spPr>
      </p:pic>
    </p:spTree>
    <p:extLst>
      <p:ext uri="{BB962C8B-B14F-4D97-AF65-F5344CB8AC3E}">
        <p14:creationId xmlns:p14="http://schemas.microsoft.com/office/powerpoint/2010/main" val="303171480"/>
      </p:ext>
    </p:extLst>
  </p:cSld>
  <p:clrMapOvr>
    <a:masterClrMapping/>
  </p:clrMapOvr>
  <p:transition spd="slow">
    <p:push dir="u"/>
  </p:transition>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Parallelogram 2"/>
          <p:cNvSpPr/>
          <p:nvPr/>
        </p:nvSpPr>
        <p:spPr>
          <a:xfrm>
            <a:off x="2677406" y="-319719"/>
            <a:ext cx="720066" cy="101600"/>
          </a:xfrm>
          <a:prstGeom prst="rect">
            <a:avLst/>
          </a:prstGeom>
          <a:solidFill>
            <a:srgbClr val="D53B8C"/>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41" name="Parallelogram 4"/>
          <p:cNvSpPr/>
          <p:nvPr/>
        </p:nvSpPr>
        <p:spPr>
          <a:xfrm>
            <a:off x="2015312" y="-319719"/>
            <a:ext cx="720066" cy="101600"/>
          </a:xfrm>
          <a:prstGeom prst="rect">
            <a:avLst/>
          </a:prstGeom>
          <a:solidFill>
            <a:srgbClr val="A219B9"/>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42" name="Parallelogram 5"/>
          <p:cNvSpPr/>
          <p:nvPr/>
        </p:nvSpPr>
        <p:spPr>
          <a:xfrm>
            <a:off x="1353218" y="-319720"/>
            <a:ext cx="720066" cy="101600"/>
          </a:xfrm>
          <a:prstGeom prst="rect">
            <a:avLst/>
          </a:prstGeom>
          <a:solidFill>
            <a:srgbClr val="4859D8"/>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43" name="Parallelogram 7"/>
          <p:cNvSpPr/>
          <p:nvPr/>
        </p:nvSpPr>
        <p:spPr>
          <a:xfrm>
            <a:off x="691123" y="-319720"/>
            <a:ext cx="720066" cy="101600"/>
          </a:xfrm>
          <a:prstGeom prst="rect">
            <a:avLst/>
          </a:prstGeom>
          <a:solidFill>
            <a:srgbClr val="3D90F5"/>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44" name="Parallelogram 8"/>
          <p:cNvSpPr/>
          <p:nvPr/>
        </p:nvSpPr>
        <p:spPr>
          <a:xfrm>
            <a:off x="29029" y="-319719"/>
            <a:ext cx="720066" cy="101600"/>
          </a:xfrm>
          <a:prstGeom prst="rect">
            <a:avLst/>
          </a:prstGeom>
          <a:solidFill>
            <a:srgbClr val="02AEE4"/>
          </a:solidFill>
          <a:ln w="12700" cap="flat" cmpd="sng" algn="ctr">
            <a:noFill/>
            <a:prstDash val="solid"/>
            <a:miter lim="800000"/>
          </a:ln>
          <a:effectLst/>
        </p:spPr>
        <p:txBody>
          <a:bodyPr rtlCol="0" anchor="ctr"/>
          <a:lstStyle/>
          <a:p>
            <a:pPr algn="ctr"/>
            <a:endParaRPr lang="id-ID">
              <a:solidFill>
                <a:sysClr val="window" lastClr="FFFFFF"/>
              </a:solidFill>
              <a:latin typeface="Calibri" panose="020F0502020204030204"/>
            </a:endParaRPr>
          </a:p>
        </p:txBody>
      </p:sp>
      <p:sp>
        <p:nvSpPr>
          <p:cNvPr id="45" name="Freeform 10"/>
          <p:cNvSpPr/>
          <p:nvPr/>
        </p:nvSpPr>
        <p:spPr>
          <a:xfrm>
            <a:off x="3339500" y="-319720"/>
            <a:ext cx="683453" cy="101600"/>
          </a:xfrm>
          <a:prstGeom prst="rect">
            <a:avLst/>
          </a:prstGeom>
          <a:solidFill>
            <a:srgbClr val="FF79A2"/>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97" name="矩形 96"/>
          <p:cNvSpPr/>
          <p:nvPr/>
        </p:nvSpPr>
        <p:spPr>
          <a:xfrm>
            <a:off x="0" y="-1028700"/>
            <a:ext cx="590550" cy="400050"/>
          </a:xfrm>
          <a:prstGeom prst="rect">
            <a:avLst/>
          </a:prstGeom>
          <a:gradFill>
            <a:gsLst>
              <a:gs pos="0">
                <a:srgbClr val="029ACA"/>
              </a:gs>
              <a:gs pos="100000">
                <a:srgbClr val="02AEE4"/>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98" name="矩形 97"/>
          <p:cNvSpPr/>
          <p:nvPr/>
        </p:nvSpPr>
        <p:spPr>
          <a:xfrm>
            <a:off x="685800" y="-1028700"/>
            <a:ext cx="590550" cy="400050"/>
          </a:xfrm>
          <a:prstGeom prst="rect">
            <a:avLst/>
          </a:prstGeom>
          <a:gradFill>
            <a:gsLst>
              <a:gs pos="0">
                <a:srgbClr val="1378F3"/>
              </a:gs>
              <a:gs pos="100000">
                <a:srgbClr val="3D90F5"/>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99" name="矩形 98"/>
          <p:cNvSpPr/>
          <p:nvPr/>
        </p:nvSpPr>
        <p:spPr>
          <a:xfrm>
            <a:off x="2743200" y="-1028700"/>
            <a:ext cx="590550" cy="400050"/>
          </a:xfrm>
          <a:prstGeom prst="rect">
            <a:avLst/>
          </a:prstGeom>
          <a:gradFill>
            <a:gsLst>
              <a:gs pos="0">
                <a:srgbClr val="BC2876"/>
              </a:gs>
              <a:gs pos="100000">
                <a:srgbClr val="D53B8C"/>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100" name="矩形 99"/>
          <p:cNvSpPr/>
          <p:nvPr/>
        </p:nvSpPr>
        <p:spPr>
          <a:xfrm>
            <a:off x="3429000" y="-1028700"/>
            <a:ext cx="590550" cy="400050"/>
          </a:xfrm>
          <a:prstGeom prst="rect">
            <a:avLst/>
          </a:prstGeom>
          <a:gradFill>
            <a:gsLst>
              <a:gs pos="0">
                <a:srgbClr val="FF4F85"/>
              </a:gs>
              <a:gs pos="100000">
                <a:srgbClr val="FF79A2"/>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101" name="矩形 100"/>
          <p:cNvSpPr/>
          <p:nvPr/>
        </p:nvSpPr>
        <p:spPr>
          <a:xfrm>
            <a:off x="1371600" y="-1028700"/>
            <a:ext cx="590550" cy="400050"/>
          </a:xfrm>
          <a:prstGeom prst="rect">
            <a:avLst/>
          </a:prstGeom>
          <a:gradFill>
            <a:gsLst>
              <a:gs pos="0">
                <a:srgbClr val="2B3EC9"/>
              </a:gs>
              <a:gs pos="100000">
                <a:srgbClr val="4859D8"/>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102" name="矩形 101"/>
          <p:cNvSpPr/>
          <p:nvPr/>
        </p:nvSpPr>
        <p:spPr>
          <a:xfrm>
            <a:off x="2057400" y="-1028700"/>
            <a:ext cx="590550" cy="400050"/>
          </a:xfrm>
          <a:prstGeom prst="rect">
            <a:avLst/>
          </a:prstGeom>
          <a:gradFill>
            <a:gsLst>
              <a:gs pos="0">
                <a:srgbClr val="7D138F"/>
              </a:gs>
              <a:gs pos="100000">
                <a:srgbClr val="A219B9"/>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grpSp>
        <p:nvGrpSpPr>
          <p:cNvPr id="93" name="组合 92"/>
          <p:cNvGrpSpPr/>
          <p:nvPr/>
        </p:nvGrpSpPr>
        <p:grpSpPr>
          <a:xfrm>
            <a:off x="0" y="6756400"/>
            <a:ext cx="12192000" cy="101600"/>
            <a:chOff x="0" y="6756400"/>
            <a:chExt cx="12192000" cy="101600"/>
          </a:xfrm>
          <a:solidFill>
            <a:schemeClr val="accent1">
              <a:lumMod val="75000"/>
            </a:schemeClr>
          </a:solidFill>
        </p:grpSpPr>
        <p:sp>
          <p:nvSpPr>
            <p:cNvPr id="94" name="Rectangle 1"/>
            <p:cNvSpPr/>
            <p:nvPr/>
          </p:nvSpPr>
          <p:spPr>
            <a:xfrm>
              <a:off x="0" y="6756400"/>
              <a:ext cx="12192000" cy="101600"/>
            </a:xfrm>
            <a:prstGeom prst="rect">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95" name="Parallelogram 2"/>
            <p:cNvSpPr/>
            <p:nvPr/>
          </p:nvSpPr>
          <p:spPr>
            <a:xfrm>
              <a:off x="107918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96" name="Parallelogram 4"/>
            <p:cNvSpPr/>
            <p:nvPr/>
          </p:nvSpPr>
          <p:spPr>
            <a:xfrm>
              <a:off x="1010285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19" name="Parallelogram 5"/>
            <p:cNvSpPr/>
            <p:nvPr/>
          </p:nvSpPr>
          <p:spPr>
            <a:xfrm>
              <a:off x="941387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20" name="Parallelogram 7"/>
            <p:cNvSpPr/>
            <p:nvPr/>
          </p:nvSpPr>
          <p:spPr>
            <a:xfrm>
              <a:off x="872490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21" name="Parallelogram 8"/>
            <p:cNvSpPr/>
            <p:nvPr/>
          </p:nvSpPr>
          <p:spPr>
            <a:xfrm>
              <a:off x="80359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22" name="Freeform 10"/>
            <p:cNvSpPr/>
            <p:nvPr/>
          </p:nvSpPr>
          <p:spPr>
            <a:xfrm>
              <a:off x="11480799" y="6756400"/>
              <a:ext cx="711201" cy="101600"/>
            </a:xfrm>
            <a:custGeom>
              <a:avLst/>
              <a:gdLst>
                <a:gd name="connsiteX0" fmla="*/ 57150 w 711201"/>
                <a:gd name="connsiteY0" fmla="*/ 0 h 101600"/>
                <a:gd name="connsiteX1" fmla="*/ 711201 w 711201"/>
                <a:gd name="connsiteY1" fmla="*/ 0 h 101600"/>
                <a:gd name="connsiteX2" fmla="*/ 711201 w 711201"/>
                <a:gd name="connsiteY2" fmla="*/ 101600 h 101600"/>
                <a:gd name="connsiteX3" fmla="*/ 0 w 711201"/>
                <a:gd name="connsiteY3" fmla="*/ 101600 h 101600"/>
              </a:gdLst>
              <a:ahLst/>
              <a:cxnLst>
                <a:cxn ang="0">
                  <a:pos x="connsiteX0" y="connsiteY0"/>
                </a:cxn>
                <a:cxn ang="0">
                  <a:pos x="connsiteX1" y="connsiteY1"/>
                </a:cxn>
                <a:cxn ang="0">
                  <a:pos x="connsiteX2" y="connsiteY2"/>
                </a:cxn>
                <a:cxn ang="0">
                  <a:pos x="connsiteX3" y="connsiteY3"/>
                </a:cxn>
              </a:cxnLst>
              <a:rect l="l" t="t" r="r" b="b"/>
              <a:pathLst>
                <a:path w="711201" h="101600">
                  <a:moveTo>
                    <a:pt x="57150" y="0"/>
                  </a:moveTo>
                  <a:lnTo>
                    <a:pt x="711201" y="0"/>
                  </a:lnTo>
                  <a:lnTo>
                    <a:pt x="711201" y="101600"/>
                  </a:lnTo>
                  <a:lnTo>
                    <a:pt x="0" y="101600"/>
                  </a:lnTo>
                  <a:close/>
                </a:path>
              </a:pathLst>
            </a:cu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grpSp>
      <p:sp>
        <p:nvSpPr>
          <p:cNvPr id="123" name="矩形 122"/>
          <p:cNvSpPr/>
          <p:nvPr/>
        </p:nvSpPr>
        <p:spPr>
          <a:xfrm>
            <a:off x="0" y="1"/>
            <a:ext cx="182563" cy="508000"/>
          </a:xfrm>
          <a:prstGeom prst="rect">
            <a:avLst/>
          </a:prstGeom>
          <a:solidFill>
            <a:srgbClr val="7CAFD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124" name="文本框 4"/>
          <p:cNvSpPr txBox="1">
            <a:spLocks noChangeArrowheads="1"/>
          </p:cNvSpPr>
          <p:nvPr/>
        </p:nvSpPr>
        <p:spPr bwMode="auto">
          <a:xfrm flipH="1">
            <a:off x="295272" y="-9524"/>
            <a:ext cx="3724278" cy="11387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None/>
            </a:pPr>
            <a:r>
              <a:rPr lang="en-US" altLang="zh-CN" sz="3200" b="1" dirty="0" smtClean="0">
                <a:solidFill>
                  <a:prstClr val="black"/>
                </a:solidFill>
                <a:latin typeface="微软雅黑" panose="020B0503020204020204" pitchFamily="34" charset="-122"/>
                <a:ea typeface="微软雅黑" panose="020B0503020204020204" pitchFamily="34" charset="-122"/>
              </a:rPr>
              <a:t>JAD</a:t>
            </a:r>
            <a:r>
              <a:rPr lang="zh-CN" altLang="en-US" sz="3200" b="1" dirty="0" smtClean="0">
                <a:solidFill>
                  <a:prstClr val="black"/>
                </a:solidFill>
                <a:latin typeface="微软雅黑" panose="020B0503020204020204" pitchFamily="34" charset="-122"/>
                <a:ea typeface="微软雅黑" panose="020B0503020204020204" pitchFamily="34" charset="-122"/>
              </a:rPr>
              <a:t>会议纪要</a:t>
            </a:r>
            <a:r>
              <a:rPr lang="en-US" altLang="zh-CN" sz="2400" b="1" dirty="0">
                <a:solidFill>
                  <a:prstClr val="black"/>
                </a:solidFill>
                <a:latin typeface="微软雅黑" panose="020B0503020204020204" pitchFamily="34" charset="-122"/>
                <a:ea typeface="微软雅黑" panose="020B0503020204020204" pitchFamily="34" charset="-122"/>
              </a:rPr>
              <a:t>[11]</a:t>
            </a:r>
            <a:endParaRPr lang="zh-CN" altLang="en-US" b="1" dirty="0">
              <a:solidFill>
                <a:prstClr val="black"/>
              </a:solidFill>
              <a:latin typeface="微软雅黑" panose="020B0503020204020204" pitchFamily="34" charset="-122"/>
              <a:ea typeface="微软雅黑" panose="020B0503020204020204" pitchFamily="34" charset="-122"/>
            </a:endParaRPr>
          </a:p>
          <a:p>
            <a:pPr>
              <a:lnSpc>
                <a:spcPct val="100000"/>
              </a:lnSpc>
              <a:spcBef>
                <a:spcPct val="0"/>
              </a:spcBef>
              <a:buFontTx/>
              <a:buNone/>
            </a:pPr>
            <a:endParaRPr lang="zh-CN" altLang="en-US" sz="3600" b="1" dirty="0">
              <a:solidFill>
                <a:prstClr val="black"/>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stretch>
            <a:fillRect/>
          </a:stretch>
        </p:blipFill>
        <p:spPr>
          <a:xfrm>
            <a:off x="2984500" y="193308"/>
            <a:ext cx="6415087" cy="6398359"/>
          </a:xfrm>
          <a:prstGeom prst="rect">
            <a:avLst/>
          </a:prstGeom>
          <a:ln>
            <a:solidFill>
              <a:schemeClr val="tx1"/>
            </a:solidFill>
          </a:ln>
        </p:spPr>
      </p:pic>
      <p:pic>
        <p:nvPicPr>
          <p:cNvPr id="4" name="图片 3"/>
          <p:cNvPicPr>
            <a:picLocks noChangeAspect="1"/>
          </p:cNvPicPr>
          <p:nvPr/>
        </p:nvPicPr>
        <p:blipFill>
          <a:blip r:embed="rId4"/>
          <a:stretch>
            <a:fillRect/>
          </a:stretch>
        </p:blipFill>
        <p:spPr>
          <a:xfrm>
            <a:off x="29029" y="1390652"/>
            <a:ext cx="12147242" cy="4006848"/>
          </a:xfrm>
          <a:prstGeom prst="rect">
            <a:avLst/>
          </a:prstGeom>
        </p:spPr>
      </p:pic>
    </p:spTree>
    <p:extLst>
      <p:ext uri="{BB962C8B-B14F-4D97-AF65-F5344CB8AC3E}">
        <p14:creationId xmlns:p14="http://schemas.microsoft.com/office/powerpoint/2010/main" val="1755443182"/>
      </p:ext>
    </p:extLst>
  </p:cSld>
  <p:clrMapOvr>
    <a:masterClrMapping/>
  </p:clrMapOvr>
  <p:transition spd="slow">
    <p:push dir="u"/>
  </p:transition>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Parallelogram 2"/>
          <p:cNvSpPr/>
          <p:nvPr/>
        </p:nvSpPr>
        <p:spPr>
          <a:xfrm>
            <a:off x="2677406" y="-319719"/>
            <a:ext cx="720066" cy="101600"/>
          </a:xfrm>
          <a:prstGeom prst="rect">
            <a:avLst/>
          </a:prstGeom>
          <a:solidFill>
            <a:srgbClr val="D53B8C"/>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41" name="Parallelogram 4"/>
          <p:cNvSpPr/>
          <p:nvPr/>
        </p:nvSpPr>
        <p:spPr>
          <a:xfrm>
            <a:off x="2015312" y="-319719"/>
            <a:ext cx="720066" cy="101600"/>
          </a:xfrm>
          <a:prstGeom prst="rect">
            <a:avLst/>
          </a:prstGeom>
          <a:solidFill>
            <a:srgbClr val="A219B9"/>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42" name="Parallelogram 5"/>
          <p:cNvSpPr/>
          <p:nvPr/>
        </p:nvSpPr>
        <p:spPr>
          <a:xfrm>
            <a:off x="1353218" y="-319720"/>
            <a:ext cx="720066" cy="101600"/>
          </a:xfrm>
          <a:prstGeom prst="rect">
            <a:avLst/>
          </a:prstGeom>
          <a:solidFill>
            <a:srgbClr val="4859D8"/>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43" name="Parallelogram 7"/>
          <p:cNvSpPr/>
          <p:nvPr/>
        </p:nvSpPr>
        <p:spPr>
          <a:xfrm>
            <a:off x="691123" y="-319720"/>
            <a:ext cx="720066" cy="101600"/>
          </a:xfrm>
          <a:prstGeom prst="rect">
            <a:avLst/>
          </a:prstGeom>
          <a:solidFill>
            <a:srgbClr val="3D90F5"/>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44" name="Parallelogram 8"/>
          <p:cNvSpPr/>
          <p:nvPr/>
        </p:nvSpPr>
        <p:spPr>
          <a:xfrm>
            <a:off x="29029" y="-319719"/>
            <a:ext cx="720066" cy="101600"/>
          </a:xfrm>
          <a:prstGeom prst="rect">
            <a:avLst/>
          </a:prstGeom>
          <a:solidFill>
            <a:srgbClr val="02AEE4"/>
          </a:solidFill>
          <a:ln w="12700" cap="flat" cmpd="sng" algn="ctr">
            <a:noFill/>
            <a:prstDash val="solid"/>
            <a:miter lim="800000"/>
          </a:ln>
          <a:effectLst/>
        </p:spPr>
        <p:txBody>
          <a:bodyPr rtlCol="0" anchor="ctr"/>
          <a:lstStyle/>
          <a:p>
            <a:pPr algn="ctr"/>
            <a:endParaRPr lang="id-ID">
              <a:solidFill>
                <a:sysClr val="window" lastClr="FFFFFF"/>
              </a:solidFill>
              <a:latin typeface="Calibri" panose="020F0502020204030204"/>
            </a:endParaRPr>
          </a:p>
        </p:txBody>
      </p:sp>
      <p:sp>
        <p:nvSpPr>
          <p:cNvPr id="45" name="Freeform 10"/>
          <p:cNvSpPr/>
          <p:nvPr/>
        </p:nvSpPr>
        <p:spPr>
          <a:xfrm>
            <a:off x="3339500" y="-319720"/>
            <a:ext cx="683453" cy="101600"/>
          </a:xfrm>
          <a:prstGeom prst="rect">
            <a:avLst/>
          </a:prstGeom>
          <a:solidFill>
            <a:srgbClr val="FF79A2"/>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97" name="矩形 96"/>
          <p:cNvSpPr/>
          <p:nvPr/>
        </p:nvSpPr>
        <p:spPr>
          <a:xfrm>
            <a:off x="0" y="-1028700"/>
            <a:ext cx="590550" cy="400050"/>
          </a:xfrm>
          <a:prstGeom prst="rect">
            <a:avLst/>
          </a:prstGeom>
          <a:gradFill>
            <a:gsLst>
              <a:gs pos="0">
                <a:srgbClr val="029ACA"/>
              </a:gs>
              <a:gs pos="100000">
                <a:srgbClr val="02AEE4"/>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98" name="矩形 97"/>
          <p:cNvSpPr/>
          <p:nvPr/>
        </p:nvSpPr>
        <p:spPr>
          <a:xfrm>
            <a:off x="685800" y="-1028700"/>
            <a:ext cx="590550" cy="400050"/>
          </a:xfrm>
          <a:prstGeom prst="rect">
            <a:avLst/>
          </a:prstGeom>
          <a:gradFill>
            <a:gsLst>
              <a:gs pos="0">
                <a:srgbClr val="1378F3"/>
              </a:gs>
              <a:gs pos="100000">
                <a:srgbClr val="3D90F5"/>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99" name="矩形 98"/>
          <p:cNvSpPr/>
          <p:nvPr/>
        </p:nvSpPr>
        <p:spPr>
          <a:xfrm>
            <a:off x="2743200" y="-1028700"/>
            <a:ext cx="590550" cy="400050"/>
          </a:xfrm>
          <a:prstGeom prst="rect">
            <a:avLst/>
          </a:prstGeom>
          <a:gradFill>
            <a:gsLst>
              <a:gs pos="0">
                <a:srgbClr val="BC2876"/>
              </a:gs>
              <a:gs pos="100000">
                <a:srgbClr val="D53B8C"/>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100" name="矩形 99"/>
          <p:cNvSpPr/>
          <p:nvPr/>
        </p:nvSpPr>
        <p:spPr>
          <a:xfrm>
            <a:off x="3429000" y="-1028700"/>
            <a:ext cx="590550" cy="400050"/>
          </a:xfrm>
          <a:prstGeom prst="rect">
            <a:avLst/>
          </a:prstGeom>
          <a:gradFill>
            <a:gsLst>
              <a:gs pos="0">
                <a:srgbClr val="FF4F85"/>
              </a:gs>
              <a:gs pos="100000">
                <a:srgbClr val="FF79A2"/>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101" name="矩形 100"/>
          <p:cNvSpPr/>
          <p:nvPr/>
        </p:nvSpPr>
        <p:spPr>
          <a:xfrm>
            <a:off x="1371600" y="-1028700"/>
            <a:ext cx="590550" cy="400050"/>
          </a:xfrm>
          <a:prstGeom prst="rect">
            <a:avLst/>
          </a:prstGeom>
          <a:gradFill>
            <a:gsLst>
              <a:gs pos="0">
                <a:srgbClr val="2B3EC9"/>
              </a:gs>
              <a:gs pos="100000">
                <a:srgbClr val="4859D8"/>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102" name="矩形 101"/>
          <p:cNvSpPr/>
          <p:nvPr/>
        </p:nvSpPr>
        <p:spPr>
          <a:xfrm>
            <a:off x="2057400" y="-1028700"/>
            <a:ext cx="590550" cy="400050"/>
          </a:xfrm>
          <a:prstGeom prst="rect">
            <a:avLst/>
          </a:prstGeom>
          <a:gradFill>
            <a:gsLst>
              <a:gs pos="0">
                <a:srgbClr val="7D138F"/>
              </a:gs>
              <a:gs pos="100000">
                <a:srgbClr val="A219B9"/>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grpSp>
        <p:nvGrpSpPr>
          <p:cNvPr id="93" name="组合 92"/>
          <p:cNvGrpSpPr/>
          <p:nvPr/>
        </p:nvGrpSpPr>
        <p:grpSpPr>
          <a:xfrm>
            <a:off x="0" y="6756400"/>
            <a:ext cx="12192000" cy="101600"/>
            <a:chOff x="0" y="6756400"/>
            <a:chExt cx="12192000" cy="101600"/>
          </a:xfrm>
          <a:solidFill>
            <a:schemeClr val="accent1">
              <a:lumMod val="75000"/>
            </a:schemeClr>
          </a:solidFill>
        </p:grpSpPr>
        <p:sp>
          <p:nvSpPr>
            <p:cNvPr id="94" name="Rectangle 1"/>
            <p:cNvSpPr/>
            <p:nvPr/>
          </p:nvSpPr>
          <p:spPr>
            <a:xfrm>
              <a:off x="0" y="6756400"/>
              <a:ext cx="12192000" cy="101600"/>
            </a:xfrm>
            <a:prstGeom prst="rect">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95" name="Parallelogram 2"/>
            <p:cNvSpPr/>
            <p:nvPr/>
          </p:nvSpPr>
          <p:spPr>
            <a:xfrm>
              <a:off x="107918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96" name="Parallelogram 4"/>
            <p:cNvSpPr/>
            <p:nvPr/>
          </p:nvSpPr>
          <p:spPr>
            <a:xfrm>
              <a:off x="1010285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19" name="Parallelogram 5"/>
            <p:cNvSpPr/>
            <p:nvPr/>
          </p:nvSpPr>
          <p:spPr>
            <a:xfrm>
              <a:off x="941387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20" name="Parallelogram 7"/>
            <p:cNvSpPr/>
            <p:nvPr/>
          </p:nvSpPr>
          <p:spPr>
            <a:xfrm>
              <a:off x="872490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21" name="Parallelogram 8"/>
            <p:cNvSpPr/>
            <p:nvPr/>
          </p:nvSpPr>
          <p:spPr>
            <a:xfrm>
              <a:off x="80359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22" name="Freeform 10"/>
            <p:cNvSpPr/>
            <p:nvPr/>
          </p:nvSpPr>
          <p:spPr>
            <a:xfrm>
              <a:off x="11480799" y="6756400"/>
              <a:ext cx="711201" cy="101600"/>
            </a:xfrm>
            <a:custGeom>
              <a:avLst/>
              <a:gdLst>
                <a:gd name="connsiteX0" fmla="*/ 57150 w 711201"/>
                <a:gd name="connsiteY0" fmla="*/ 0 h 101600"/>
                <a:gd name="connsiteX1" fmla="*/ 711201 w 711201"/>
                <a:gd name="connsiteY1" fmla="*/ 0 h 101600"/>
                <a:gd name="connsiteX2" fmla="*/ 711201 w 711201"/>
                <a:gd name="connsiteY2" fmla="*/ 101600 h 101600"/>
                <a:gd name="connsiteX3" fmla="*/ 0 w 711201"/>
                <a:gd name="connsiteY3" fmla="*/ 101600 h 101600"/>
              </a:gdLst>
              <a:ahLst/>
              <a:cxnLst>
                <a:cxn ang="0">
                  <a:pos x="connsiteX0" y="connsiteY0"/>
                </a:cxn>
                <a:cxn ang="0">
                  <a:pos x="connsiteX1" y="connsiteY1"/>
                </a:cxn>
                <a:cxn ang="0">
                  <a:pos x="connsiteX2" y="connsiteY2"/>
                </a:cxn>
                <a:cxn ang="0">
                  <a:pos x="connsiteX3" y="connsiteY3"/>
                </a:cxn>
              </a:cxnLst>
              <a:rect l="l" t="t" r="r" b="b"/>
              <a:pathLst>
                <a:path w="711201" h="101600">
                  <a:moveTo>
                    <a:pt x="57150" y="0"/>
                  </a:moveTo>
                  <a:lnTo>
                    <a:pt x="711201" y="0"/>
                  </a:lnTo>
                  <a:lnTo>
                    <a:pt x="711201" y="101600"/>
                  </a:lnTo>
                  <a:lnTo>
                    <a:pt x="0" y="101600"/>
                  </a:lnTo>
                  <a:close/>
                </a:path>
              </a:pathLst>
            </a:cu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grpSp>
      <p:sp>
        <p:nvSpPr>
          <p:cNvPr id="123" name="矩形 122"/>
          <p:cNvSpPr/>
          <p:nvPr/>
        </p:nvSpPr>
        <p:spPr>
          <a:xfrm>
            <a:off x="0" y="1"/>
            <a:ext cx="182563" cy="508000"/>
          </a:xfrm>
          <a:prstGeom prst="rect">
            <a:avLst/>
          </a:prstGeom>
          <a:solidFill>
            <a:srgbClr val="7CAFD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124" name="文本框 4"/>
          <p:cNvSpPr txBox="1">
            <a:spLocks noChangeArrowheads="1"/>
          </p:cNvSpPr>
          <p:nvPr/>
        </p:nvSpPr>
        <p:spPr bwMode="auto">
          <a:xfrm flipH="1">
            <a:off x="295272" y="-9524"/>
            <a:ext cx="268922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lang="en-US" altLang="zh-CN" sz="3200" b="1" dirty="0" smtClean="0">
                <a:solidFill>
                  <a:prstClr val="black"/>
                </a:solidFill>
                <a:latin typeface="微软雅黑" panose="020B0503020204020204" pitchFamily="34" charset="-122"/>
                <a:ea typeface="微软雅黑" panose="020B0503020204020204" pitchFamily="34" charset="-122"/>
              </a:rPr>
              <a:t>JAD</a:t>
            </a:r>
            <a:r>
              <a:rPr lang="zh-CN" altLang="en-US" sz="3200" b="1" dirty="0" smtClean="0">
                <a:solidFill>
                  <a:prstClr val="black"/>
                </a:solidFill>
                <a:latin typeface="微软雅黑" panose="020B0503020204020204" pitchFamily="34" charset="-122"/>
                <a:ea typeface="微软雅黑" panose="020B0503020204020204" pitchFamily="34" charset="-122"/>
              </a:rPr>
              <a:t>反馈</a:t>
            </a:r>
            <a:endParaRPr lang="zh-CN" altLang="en-US" sz="3600" b="1" dirty="0">
              <a:solidFill>
                <a:prstClr val="black"/>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544" y="875943"/>
            <a:ext cx="12088912" cy="5106113"/>
          </a:xfrm>
          <a:prstGeom prst="rect">
            <a:avLst/>
          </a:prstGeom>
          <a:ln w="19050">
            <a:solidFill>
              <a:schemeClr val="tx1"/>
            </a:solidFill>
          </a:ln>
        </p:spPr>
      </p:pic>
    </p:spTree>
    <p:extLst>
      <p:ext uri="{BB962C8B-B14F-4D97-AF65-F5344CB8AC3E}">
        <p14:creationId xmlns:p14="http://schemas.microsoft.com/office/powerpoint/2010/main" val="2952360699"/>
      </p:ext>
    </p:extLst>
  </p:cSld>
  <p:clrMapOvr>
    <a:masterClrMapping/>
  </p:clrMapOvr>
  <p:transition spd="slow">
    <p:push dir="u"/>
  </p:transition>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364566" y="-1181686"/>
            <a:ext cx="759656" cy="1041009"/>
          </a:xfrm>
          <a:prstGeom prst="rect">
            <a:avLst/>
          </a:prstGeom>
          <a:gradFill>
            <a:gsLst>
              <a:gs pos="0">
                <a:srgbClr val="1B2C45"/>
              </a:gs>
              <a:gs pos="100000">
                <a:srgbClr val="254E8C"/>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 name="矩形 5"/>
          <p:cNvSpPr/>
          <p:nvPr/>
        </p:nvSpPr>
        <p:spPr>
          <a:xfrm>
            <a:off x="2169073" y="-1181687"/>
            <a:ext cx="759656" cy="1041009"/>
          </a:xfrm>
          <a:prstGeom prst="rect">
            <a:avLst/>
          </a:prstGeom>
          <a:gradFill>
            <a:gsLst>
              <a:gs pos="0">
                <a:srgbClr val="DDDDDD"/>
              </a:gs>
              <a:gs pos="100000">
                <a:srgbClr val="FEFEFE"/>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15" name="组合 14"/>
          <p:cNvGrpSpPr/>
          <p:nvPr/>
        </p:nvGrpSpPr>
        <p:grpSpPr>
          <a:xfrm>
            <a:off x="1817664" y="2732642"/>
            <a:ext cx="8722064" cy="1683597"/>
            <a:chOff x="31445" y="161947"/>
            <a:chExt cx="2500824" cy="318131"/>
          </a:xfrm>
          <a:solidFill>
            <a:srgbClr val="45BD8F"/>
          </a:solidFill>
        </p:grpSpPr>
        <p:sp>
          <p:nvSpPr>
            <p:cNvPr id="16" name="矩形 15"/>
            <p:cNvSpPr/>
            <p:nvPr/>
          </p:nvSpPr>
          <p:spPr>
            <a:xfrm>
              <a:off x="31445" y="176315"/>
              <a:ext cx="2268640" cy="293086"/>
            </a:xfrm>
            <a:prstGeom prst="rect">
              <a:avLst/>
            </a:prstGeom>
            <a:grpFill/>
            <a:ln w="25400" cap="flat" cmpd="sng" algn="ctr">
              <a:noFill/>
              <a:prstDash val="solid"/>
            </a:ln>
            <a:effectLst/>
          </p:spPr>
          <p:txBody>
            <a:bodyPr rtlCol="0" anchor="ctr"/>
            <a:lstStyle/>
            <a:p>
              <a:pPr algn="ctr">
                <a:defRPr/>
              </a:pPr>
              <a:endParaRPr lang="zh-CN" altLang="en-US" sz="2400" kern="0" smtClean="0">
                <a:solidFill>
                  <a:prstClr val="white"/>
                </a:solidFill>
                <a:latin typeface="Arial"/>
                <a:ea typeface="方正正中黑简体"/>
                <a:cs typeface="+mn-ea"/>
                <a:sym typeface="+mn-lt"/>
              </a:endParaRPr>
            </a:p>
          </p:txBody>
        </p:sp>
        <p:sp>
          <p:nvSpPr>
            <p:cNvPr id="17" name="等腰三角形 16"/>
            <p:cNvSpPr/>
            <p:nvPr/>
          </p:nvSpPr>
          <p:spPr>
            <a:xfrm rot="5400000">
              <a:off x="2257111" y="204921"/>
              <a:ext cx="318131" cy="232184"/>
            </a:xfrm>
            <a:prstGeom prst="triangle">
              <a:avLst/>
            </a:prstGeom>
            <a:grpFill/>
            <a:ln w="25400" cap="flat" cmpd="sng" algn="ctr">
              <a:noFill/>
              <a:prstDash val="solid"/>
            </a:ln>
            <a:effectLst/>
          </p:spPr>
          <p:txBody>
            <a:bodyPr rtlCol="0" anchor="ctr"/>
            <a:lstStyle/>
            <a:p>
              <a:pPr algn="ctr">
                <a:defRPr/>
              </a:pPr>
              <a:endParaRPr lang="zh-CN" altLang="en-US" sz="2400" kern="0" smtClean="0">
                <a:solidFill>
                  <a:prstClr val="white"/>
                </a:solidFill>
                <a:latin typeface="Arial"/>
                <a:ea typeface="方正正中黑简体"/>
                <a:cs typeface="+mn-ea"/>
                <a:sym typeface="+mn-lt"/>
              </a:endParaRPr>
            </a:p>
          </p:txBody>
        </p:sp>
        <p:sp>
          <p:nvSpPr>
            <p:cNvPr id="18" name="TextBox 8"/>
            <p:cNvSpPr txBox="1"/>
            <p:nvPr/>
          </p:nvSpPr>
          <p:spPr>
            <a:xfrm>
              <a:off x="1194311" y="244346"/>
              <a:ext cx="1181314" cy="157024"/>
            </a:xfrm>
            <a:prstGeom prst="rect">
              <a:avLst/>
            </a:prstGeom>
            <a:grpFill/>
            <a:ln>
              <a:noFill/>
            </a:ln>
          </p:spPr>
          <p:txBody>
            <a:bodyPr wrap="none" rtlCol="0">
              <a:spAutoFit/>
            </a:bodyPr>
            <a:lstStyle/>
            <a:p>
              <a:pPr algn="just">
                <a:spcBef>
                  <a:spcPct val="0"/>
                </a:spcBef>
              </a:pPr>
              <a:r>
                <a:rPr lang="en-US" altLang="zh-CN" sz="4800" kern="0" spc="400" dirty="0" smtClean="0">
                  <a:solidFill>
                    <a:prstClr val="white"/>
                  </a:solidFill>
                  <a:latin typeface="微软雅黑" panose="020B0503020204020204" pitchFamily="34" charset="-122"/>
                  <a:ea typeface="微软雅黑" panose="020B0503020204020204" pitchFamily="34" charset="-122"/>
                  <a:cs typeface="+mn-ea"/>
                  <a:sym typeface="+mn-lt"/>
                </a:rPr>
                <a:t>SRS</a:t>
              </a:r>
              <a:r>
                <a:rPr lang="zh-CN" altLang="en-US" sz="4800" kern="0" spc="400" dirty="0">
                  <a:solidFill>
                    <a:prstClr val="white"/>
                  </a:solidFill>
                  <a:latin typeface="微软雅黑" panose="020B0503020204020204" pitchFamily="34" charset="-122"/>
                  <a:ea typeface="微软雅黑" panose="020B0503020204020204" pitchFamily="34" charset="-122"/>
                  <a:cs typeface="+mn-ea"/>
                  <a:sym typeface="+mn-lt"/>
                </a:rPr>
                <a:t>组</a:t>
              </a:r>
              <a:r>
                <a:rPr lang="zh-CN" altLang="en-US" sz="4800" kern="0" spc="400" dirty="0" smtClean="0">
                  <a:solidFill>
                    <a:prstClr val="white"/>
                  </a:solidFill>
                  <a:latin typeface="微软雅黑" panose="020B0503020204020204" pitchFamily="34" charset="-122"/>
                  <a:ea typeface="微软雅黑" panose="020B0503020204020204" pitchFamily="34" charset="-122"/>
                  <a:cs typeface="+mn-ea"/>
                  <a:sym typeface="+mn-lt"/>
                </a:rPr>
                <a:t>内评审</a:t>
              </a:r>
              <a:endParaRPr lang="en-US" altLang="zh-CN" sz="4800" kern="0" spc="400" dirty="0" smtClean="0">
                <a:solidFill>
                  <a:prstClr val="white"/>
                </a:solidFill>
                <a:latin typeface="微软雅黑" panose="020B0503020204020204" pitchFamily="34" charset="-122"/>
                <a:ea typeface="微软雅黑" panose="020B0503020204020204" pitchFamily="34" charset="-122"/>
                <a:cs typeface="+mn-ea"/>
                <a:sym typeface="+mn-lt"/>
              </a:endParaRPr>
            </a:p>
          </p:txBody>
        </p:sp>
      </p:grpSp>
      <p:grpSp>
        <p:nvGrpSpPr>
          <p:cNvPr id="19" name="组合 18"/>
          <p:cNvGrpSpPr/>
          <p:nvPr/>
        </p:nvGrpSpPr>
        <p:grpSpPr>
          <a:xfrm>
            <a:off x="2081804" y="1831086"/>
            <a:ext cx="3493221" cy="3493221"/>
            <a:chOff x="267453" y="94709"/>
            <a:chExt cx="454824" cy="454824"/>
          </a:xfrm>
        </p:grpSpPr>
        <p:sp>
          <p:nvSpPr>
            <p:cNvPr id="20" name="椭圆 19"/>
            <p:cNvSpPr/>
            <p:nvPr/>
          </p:nvSpPr>
          <p:spPr>
            <a:xfrm>
              <a:off x="301756" y="114952"/>
              <a:ext cx="390525" cy="395287"/>
            </a:xfrm>
            <a:prstGeom prst="ellipse">
              <a:avLst/>
            </a:prstGeom>
            <a:solidFill>
              <a:sysClr val="window" lastClr="FFFFFF"/>
            </a:solidFill>
            <a:ln w="25400" cap="flat" cmpd="sng" algn="ctr">
              <a:solidFill>
                <a:sysClr val="window" lastClr="FFFFFF"/>
              </a:solidFill>
              <a:prstDash val="solid"/>
            </a:ln>
            <a:effectLst/>
          </p:spPr>
          <p:txBody>
            <a:bodyPr rtlCol="0" anchor="ctr"/>
            <a:lstStyle/>
            <a:p>
              <a:pPr algn="ctr">
                <a:defRPr/>
              </a:pPr>
              <a:endParaRPr lang="zh-CN" altLang="en-US" sz="2400" kern="0" smtClean="0">
                <a:solidFill>
                  <a:prstClr val="white"/>
                </a:solidFill>
                <a:latin typeface="Arial"/>
                <a:ea typeface="方正正中黑简体"/>
                <a:cs typeface="+mn-ea"/>
                <a:sym typeface="+mn-lt"/>
              </a:endParaRPr>
            </a:p>
          </p:txBody>
        </p:sp>
        <p:sp>
          <p:nvSpPr>
            <p:cNvPr id="23" name="椭圆 22"/>
            <p:cNvSpPr/>
            <p:nvPr/>
          </p:nvSpPr>
          <p:spPr>
            <a:xfrm>
              <a:off x="343738" y="170570"/>
              <a:ext cx="302255" cy="302255"/>
            </a:xfrm>
            <a:prstGeom prst="ellipse">
              <a:avLst/>
            </a:prstGeom>
            <a:solidFill>
              <a:srgbClr val="45BD8F"/>
            </a:solidFill>
            <a:ln w="25400" cap="flat" cmpd="sng" algn="ctr">
              <a:noFill/>
              <a:prstDash val="solid"/>
            </a:ln>
            <a:effectLst/>
          </p:spPr>
          <p:txBody>
            <a:bodyPr rtlCol="0" anchor="ctr"/>
            <a:lstStyle/>
            <a:p>
              <a:pPr algn="ctr">
                <a:defRPr/>
              </a:pPr>
              <a:endParaRPr lang="zh-CN" altLang="en-US" sz="2400" kern="0" smtClean="0">
                <a:solidFill>
                  <a:prstClr val="white"/>
                </a:solidFill>
                <a:latin typeface="Arial"/>
                <a:ea typeface="方正正中黑简体"/>
                <a:cs typeface="+mn-ea"/>
                <a:sym typeface="+mn-lt"/>
              </a:endParaRPr>
            </a:p>
          </p:txBody>
        </p:sp>
        <p:sp>
          <p:nvSpPr>
            <p:cNvPr id="24" name="同心圆 23"/>
            <p:cNvSpPr/>
            <p:nvPr/>
          </p:nvSpPr>
          <p:spPr>
            <a:xfrm>
              <a:off x="267453" y="94709"/>
              <a:ext cx="454824" cy="454824"/>
            </a:xfrm>
            <a:prstGeom prst="donut">
              <a:avLst>
                <a:gd name="adj" fmla="val 8567"/>
              </a:avLst>
            </a:prstGeom>
            <a:solidFill>
              <a:sysClr val="window" lastClr="FFFFFF"/>
            </a:solidFill>
            <a:ln w="9525" cap="flat" cmpd="sng" algn="ctr">
              <a:noFill/>
              <a:prstDash val="solid"/>
            </a:ln>
            <a:effectLst>
              <a:outerShdw blurRad="63500" sx="102000" sy="102000" algn="ctr" rotWithShape="0">
                <a:prstClr val="black">
                  <a:alpha val="20000"/>
                </a:prstClr>
              </a:outerShdw>
            </a:effectLst>
          </p:spPr>
          <p:txBody>
            <a:bodyPr rtlCol="0" anchor="ctr"/>
            <a:lstStyle/>
            <a:p>
              <a:pPr algn="ctr">
                <a:defRPr/>
              </a:pPr>
              <a:endParaRPr lang="zh-CN" altLang="en-US" sz="1600" kern="0" smtClean="0">
                <a:solidFill>
                  <a:prstClr val="black"/>
                </a:solidFill>
                <a:latin typeface="Arial"/>
                <a:ea typeface="方正正中黑简体"/>
                <a:cs typeface="+mn-ea"/>
                <a:sym typeface="+mn-lt"/>
              </a:endParaRPr>
            </a:p>
          </p:txBody>
        </p:sp>
        <p:sp>
          <p:nvSpPr>
            <p:cNvPr id="25" name="TextBox 9"/>
            <p:cNvSpPr txBox="1"/>
            <p:nvPr/>
          </p:nvSpPr>
          <p:spPr>
            <a:xfrm>
              <a:off x="370583" y="176347"/>
              <a:ext cx="261978" cy="268490"/>
            </a:xfrm>
            <a:prstGeom prst="rect">
              <a:avLst/>
            </a:prstGeom>
            <a:noFill/>
          </p:spPr>
          <p:txBody>
            <a:bodyPr wrap="none" rtlCol="0">
              <a:spAutoFit/>
            </a:bodyPr>
            <a:lstStyle/>
            <a:p>
              <a:pPr>
                <a:defRPr/>
              </a:pPr>
              <a:r>
                <a:rPr lang="en-US" altLang="zh-CN" sz="12800" kern="0" dirty="0" smtClean="0">
                  <a:solidFill>
                    <a:prstClr val="white"/>
                  </a:solidFill>
                  <a:latin typeface="Arial"/>
                  <a:ea typeface="方正正中黑简体"/>
                  <a:cs typeface="+mn-ea"/>
                  <a:sym typeface="+mn-lt"/>
                </a:rPr>
                <a:t>15</a:t>
              </a:r>
              <a:endParaRPr lang="zh-CN" altLang="en-US" sz="12800" kern="0" dirty="0" smtClean="0">
                <a:solidFill>
                  <a:prstClr val="white"/>
                </a:solidFill>
                <a:latin typeface="Arial"/>
                <a:ea typeface="方正正中黑简体"/>
                <a:cs typeface="+mn-ea"/>
                <a:sym typeface="+mn-lt"/>
              </a:endParaRPr>
            </a:p>
          </p:txBody>
        </p:sp>
      </p:grpSp>
    </p:spTree>
    <p:extLst>
      <p:ext uri="{BB962C8B-B14F-4D97-AF65-F5344CB8AC3E}">
        <p14:creationId xmlns:p14="http://schemas.microsoft.com/office/powerpoint/2010/main" val="2565922498"/>
      </p:ext>
    </p:extLst>
  </p:cSld>
  <p:clrMapOvr>
    <a:masterClrMapping/>
  </p:clrMapOvr>
  <p:transition spd="slow">
    <p:push dir="u"/>
  </p:transition>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Parallelogram 2"/>
          <p:cNvSpPr/>
          <p:nvPr/>
        </p:nvSpPr>
        <p:spPr>
          <a:xfrm>
            <a:off x="2677406" y="-319719"/>
            <a:ext cx="720066" cy="101600"/>
          </a:xfrm>
          <a:prstGeom prst="rect">
            <a:avLst/>
          </a:prstGeom>
          <a:solidFill>
            <a:srgbClr val="D53B8C"/>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41" name="Parallelogram 4"/>
          <p:cNvSpPr/>
          <p:nvPr/>
        </p:nvSpPr>
        <p:spPr>
          <a:xfrm>
            <a:off x="2015312" y="-319719"/>
            <a:ext cx="720066" cy="101600"/>
          </a:xfrm>
          <a:prstGeom prst="rect">
            <a:avLst/>
          </a:prstGeom>
          <a:solidFill>
            <a:srgbClr val="A219B9"/>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42" name="Parallelogram 5"/>
          <p:cNvSpPr/>
          <p:nvPr/>
        </p:nvSpPr>
        <p:spPr>
          <a:xfrm>
            <a:off x="1353218" y="-319720"/>
            <a:ext cx="720066" cy="101600"/>
          </a:xfrm>
          <a:prstGeom prst="rect">
            <a:avLst/>
          </a:prstGeom>
          <a:solidFill>
            <a:srgbClr val="4859D8"/>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43" name="Parallelogram 7"/>
          <p:cNvSpPr/>
          <p:nvPr/>
        </p:nvSpPr>
        <p:spPr>
          <a:xfrm>
            <a:off x="691123" y="-319720"/>
            <a:ext cx="720066" cy="101600"/>
          </a:xfrm>
          <a:prstGeom prst="rect">
            <a:avLst/>
          </a:prstGeom>
          <a:solidFill>
            <a:srgbClr val="3D90F5"/>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44" name="Parallelogram 8"/>
          <p:cNvSpPr/>
          <p:nvPr/>
        </p:nvSpPr>
        <p:spPr>
          <a:xfrm>
            <a:off x="29029" y="-319719"/>
            <a:ext cx="720066" cy="101600"/>
          </a:xfrm>
          <a:prstGeom prst="rect">
            <a:avLst/>
          </a:prstGeom>
          <a:solidFill>
            <a:srgbClr val="02AEE4"/>
          </a:solidFill>
          <a:ln w="12700" cap="flat" cmpd="sng" algn="ctr">
            <a:noFill/>
            <a:prstDash val="solid"/>
            <a:miter lim="800000"/>
          </a:ln>
          <a:effectLst/>
        </p:spPr>
        <p:txBody>
          <a:bodyPr rtlCol="0" anchor="ctr"/>
          <a:lstStyle/>
          <a:p>
            <a:pPr algn="ctr"/>
            <a:endParaRPr lang="id-ID">
              <a:solidFill>
                <a:sysClr val="window" lastClr="FFFFFF"/>
              </a:solidFill>
              <a:latin typeface="Calibri" panose="020F0502020204030204"/>
            </a:endParaRPr>
          </a:p>
        </p:txBody>
      </p:sp>
      <p:sp>
        <p:nvSpPr>
          <p:cNvPr id="45" name="Freeform 10"/>
          <p:cNvSpPr/>
          <p:nvPr/>
        </p:nvSpPr>
        <p:spPr>
          <a:xfrm>
            <a:off x="3339500" y="-319720"/>
            <a:ext cx="683453" cy="101600"/>
          </a:xfrm>
          <a:prstGeom prst="rect">
            <a:avLst/>
          </a:prstGeom>
          <a:solidFill>
            <a:srgbClr val="FF79A2"/>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97" name="矩形 96"/>
          <p:cNvSpPr/>
          <p:nvPr/>
        </p:nvSpPr>
        <p:spPr>
          <a:xfrm>
            <a:off x="0" y="-1028700"/>
            <a:ext cx="590550" cy="400050"/>
          </a:xfrm>
          <a:prstGeom prst="rect">
            <a:avLst/>
          </a:prstGeom>
          <a:gradFill>
            <a:gsLst>
              <a:gs pos="0">
                <a:srgbClr val="029ACA"/>
              </a:gs>
              <a:gs pos="100000">
                <a:srgbClr val="02AEE4"/>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98" name="矩形 97"/>
          <p:cNvSpPr/>
          <p:nvPr/>
        </p:nvSpPr>
        <p:spPr>
          <a:xfrm>
            <a:off x="685800" y="-1028700"/>
            <a:ext cx="590550" cy="400050"/>
          </a:xfrm>
          <a:prstGeom prst="rect">
            <a:avLst/>
          </a:prstGeom>
          <a:gradFill>
            <a:gsLst>
              <a:gs pos="0">
                <a:srgbClr val="1378F3"/>
              </a:gs>
              <a:gs pos="100000">
                <a:srgbClr val="3D90F5"/>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99" name="矩形 98"/>
          <p:cNvSpPr/>
          <p:nvPr/>
        </p:nvSpPr>
        <p:spPr>
          <a:xfrm>
            <a:off x="2743200" y="-1028700"/>
            <a:ext cx="590550" cy="400050"/>
          </a:xfrm>
          <a:prstGeom prst="rect">
            <a:avLst/>
          </a:prstGeom>
          <a:gradFill>
            <a:gsLst>
              <a:gs pos="0">
                <a:srgbClr val="BC2876"/>
              </a:gs>
              <a:gs pos="100000">
                <a:srgbClr val="D53B8C"/>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100" name="矩形 99"/>
          <p:cNvSpPr/>
          <p:nvPr/>
        </p:nvSpPr>
        <p:spPr>
          <a:xfrm>
            <a:off x="3429000" y="-1028700"/>
            <a:ext cx="590550" cy="400050"/>
          </a:xfrm>
          <a:prstGeom prst="rect">
            <a:avLst/>
          </a:prstGeom>
          <a:gradFill>
            <a:gsLst>
              <a:gs pos="0">
                <a:srgbClr val="FF4F85"/>
              </a:gs>
              <a:gs pos="100000">
                <a:srgbClr val="FF79A2"/>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101" name="矩形 100"/>
          <p:cNvSpPr/>
          <p:nvPr/>
        </p:nvSpPr>
        <p:spPr>
          <a:xfrm>
            <a:off x="1371600" y="-1028700"/>
            <a:ext cx="590550" cy="400050"/>
          </a:xfrm>
          <a:prstGeom prst="rect">
            <a:avLst/>
          </a:prstGeom>
          <a:gradFill>
            <a:gsLst>
              <a:gs pos="0">
                <a:srgbClr val="2B3EC9"/>
              </a:gs>
              <a:gs pos="100000">
                <a:srgbClr val="4859D8"/>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102" name="矩形 101"/>
          <p:cNvSpPr/>
          <p:nvPr/>
        </p:nvSpPr>
        <p:spPr>
          <a:xfrm>
            <a:off x="2057400" y="-1028700"/>
            <a:ext cx="590550" cy="400050"/>
          </a:xfrm>
          <a:prstGeom prst="rect">
            <a:avLst/>
          </a:prstGeom>
          <a:gradFill>
            <a:gsLst>
              <a:gs pos="0">
                <a:srgbClr val="7D138F"/>
              </a:gs>
              <a:gs pos="100000">
                <a:srgbClr val="A219B9"/>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grpSp>
        <p:nvGrpSpPr>
          <p:cNvPr id="93" name="组合 92"/>
          <p:cNvGrpSpPr/>
          <p:nvPr/>
        </p:nvGrpSpPr>
        <p:grpSpPr>
          <a:xfrm>
            <a:off x="0" y="6756400"/>
            <a:ext cx="12192000" cy="101600"/>
            <a:chOff x="0" y="6756400"/>
            <a:chExt cx="12192000" cy="101600"/>
          </a:xfrm>
          <a:solidFill>
            <a:schemeClr val="accent1">
              <a:lumMod val="75000"/>
            </a:schemeClr>
          </a:solidFill>
        </p:grpSpPr>
        <p:sp>
          <p:nvSpPr>
            <p:cNvPr id="94" name="Rectangle 1"/>
            <p:cNvSpPr/>
            <p:nvPr/>
          </p:nvSpPr>
          <p:spPr>
            <a:xfrm>
              <a:off x="0" y="6756400"/>
              <a:ext cx="12192000" cy="101600"/>
            </a:xfrm>
            <a:prstGeom prst="rect">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95" name="Parallelogram 2"/>
            <p:cNvSpPr/>
            <p:nvPr/>
          </p:nvSpPr>
          <p:spPr>
            <a:xfrm>
              <a:off x="107918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96" name="Parallelogram 4"/>
            <p:cNvSpPr/>
            <p:nvPr/>
          </p:nvSpPr>
          <p:spPr>
            <a:xfrm>
              <a:off x="1010285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19" name="Parallelogram 5"/>
            <p:cNvSpPr/>
            <p:nvPr/>
          </p:nvSpPr>
          <p:spPr>
            <a:xfrm>
              <a:off x="941387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20" name="Parallelogram 7"/>
            <p:cNvSpPr/>
            <p:nvPr/>
          </p:nvSpPr>
          <p:spPr>
            <a:xfrm>
              <a:off x="872490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21" name="Parallelogram 8"/>
            <p:cNvSpPr/>
            <p:nvPr/>
          </p:nvSpPr>
          <p:spPr>
            <a:xfrm>
              <a:off x="80359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22" name="Freeform 10"/>
            <p:cNvSpPr/>
            <p:nvPr/>
          </p:nvSpPr>
          <p:spPr>
            <a:xfrm>
              <a:off x="11480799" y="6756400"/>
              <a:ext cx="711201" cy="101600"/>
            </a:xfrm>
            <a:custGeom>
              <a:avLst/>
              <a:gdLst>
                <a:gd name="connsiteX0" fmla="*/ 57150 w 711201"/>
                <a:gd name="connsiteY0" fmla="*/ 0 h 101600"/>
                <a:gd name="connsiteX1" fmla="*/ 711201 w 711201"/>
                <a:gd name="connsiteY1" fmla="*/ 0 h 101600"/>
                <a:gd name="connsiteX2" fmla="*/ 711201 w 711201"/>
                <a:gd name="connsiteY2" fmla="*/ 101600 h 101600"/>
                <a:gd name="connsiteX3" fmla="*/ 0 w 711201"/>
                <a:gd name="connsiteY3" fmla="*/ 101600 h 101600"/>
              </a:gdLst>
              <a:ahLst/>
              <a:cxnLst>
                <a:cxn ang="0">
                  <a:pos x="connsiteX0" y="connsiteY0"/>
                </a:cxn>
                <a:cxn ang="0">
                  <a:pos x="connsiteX1" y="connsiteY1"/>
                </a:cxn>
                <a:cxn ang="0">
                  <a:pos x="connsiteX2" y="connsiteY2"/>
                </a:cxn>
                <a:cxn ang="0">
                  <a:pos x="connsiteX3" y="connsiteY3"/>
                </a:cxn>
              </a:cxnLst>
              <a:rect l="l" t="t" r="r" b="b"/>
              <a:pathLst>
                <a:path w="711201" h="101600">
                  <a:moveTo>
                    <a:pt x="57150" y="0"/>
                  </a:moveTo>
                  <a:lnTo>
                    <a:pt x="711201" y="0"/>
                  </a:lnTo>
                  <a:lnTo>
                    <a:pt x="711201" y="101600"/>
                  </a:lnTo>
                  <a:lnTo>
                    <a:pt x="0" y="101600"/>
                  </a:lnTo>
                  <a:close/>
                </a:path>
              </a:pathLst>
            </a:cu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grpSp>
      <p:sp>
        <p:nvSpPr>
          <p:cNvPr id="123" name="矩形 122"/>
          <p:cNvSpPr/>
          <p:nvPr/>
        </p:nvSpPr>
        <p:spPr>
          <a:xfrm>
            <a:off x="0" y="1"/>
            <a:ext cx="182563" cy="508000"/>
          </a:xfrm>
          <a:prstGeom prst="rect">
            <a:avLst/>
          </a:prstGeom>
          <a:solidFill>
            <a:srgbClr val="7CAFD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124" name="文本框 4"/>
          <p:cNvSpPr txBox="1">
            <a:spLocks noChangeArrowheads="1"/>
          </p:cNvSpPr>
          <p:nvPr/>
        </p:nvSpPr>
        <p:spPr bwMode="auto">
          <a:xfrm flipH="1">
            <a:off x="295272" y="-9524"/>
            <a:ext cx="372427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lang="zh-CN" altLang="en-US" sz="3200" b="1" dirty="0" smtClean="0">
                <a:solidFill>
                  <a:prstClr val="black"/>
                </a:solidFill>
                <a:latin typeface="微软雅黑" panose="020B0503020204020204" pitchFamily="34" charset="-122"/>
                <a:ea typeface="微软雅黑" panose="020B0503020204020204" pitchFamily="34" charset="-122"/>
              </a:rPr>
              <a:t>组内评审记录</a:t>
            </a:r>
            <a:r>
              <a:rPr lang="en-US" altLang="zh-CN" sz="2400" b="1" dirty="0" smtClean="0">
                <a:solidFill>
                  <a:prstClr val="black"/>
                </a:solidFill>
                <a:latin typeface="微软雅黑" panose="020B0503020204020204" pitchFamily="34" charset="-122"/>
                <a:ea typeface="微软雅黑" panose="020B0503020204020204" pitchFamily="34" charset="-122"/>
              </a:rPr>
              <a:t>[12]</a:t>
            </a:r>
            <a:endParaRPr lang="zh-CN" altLang="en-US" b="1" dirty="0">
              <a:solidFill>
                <a:prstClr val="black"/>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3"/>
          <a:stretch>
            <a:fillRect/>
          </a:stretch>
        </p:blipFill>
        <p:spPr>
          <a:xfrm>
            <a:off x="149288" y="1203902"/>
            <a:ext cx="11893423" cy="4187825"/>
          </a:xfrm>
          <a:prstGeom prst="rect">
            <a:avLst/>
          </a:prstGeom>
          <a:ln w="19050">
            <a:solidFill>
              <a:schemeClr val="tx1"/>
            </a:solidFill>
          </a:ln>
        </p:spPr>
      </p:pic>
    </p:spTree>
    <p:extLst>
      <p:ext uri="{BB962C8B-B14F-4D97-AF65-F5344CB8AC3E}">
        <p14:creationId xmlns:p14="http://schemas.microsoft.com/office/powerpoint/2010/main" val="4255445295"/>
      </p:ext>
    </p:extLst>
  </p:cSld>
  <p:clrMapOvr>
    <a:masterClrMapping/>
  </p:clrMapOvr>
  <p:transition spd="slow">
    <p:push dir="u"/>
  </p:transition>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Parallelogram 2"/>
          <p:cNvSpPr/>
          <p:nvPr/>
        </p:nvSpPr>
        <p:spPr>
          <a:xfrm>
            <a:off x="2677406" y="-319719"/>
            <a:ext cx="720066" cy="101600"/>
          </a:xfrm>
          <a:prstGeom prst="rect">
            <a:avLst/>
          </a:prstGeom>
          <a:solidFill>
            <a:srgbClr val="D53B8C"/>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41" name="Parallelogram 4"/>
          <p:cNvSpPr/>
          <p:nvPr/>
        </p:nvSpPr>
        <p:spPr>
          <a:xfrm>
            <a:off x="2015312" y="-319719"/>
            <a:ext cx="720066" cy="101600"/>
          </a:xfrm>
          <a:prstGeom prst="rect">
            <a:avLst/>
          </a:prstGeom>
          <a:solidFill>
            <a:srgbClr val="A219B9"/>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42" name="Parallelogram 5"/>
          <p:cNvSpPr/>
          <p:nvPr/>
        </p:nvSpPr>
        <p:spPr>
          <a:xfrm>
            <a:off x="1353218" y="-319720"/>
            <a:ext cx="720066" cy="101600"/>
          </a:xfrm>
          <a:prstGeom prst="rect">
            <a:avLst/>
          </a:prstGeom>
          <a:solidFill>
            <a:srgbClr val="4859D8"/>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43" name="Parallelogram 7"/>
          <p:cNvSpPr/>
          <p:nvPr/>
        </p:nvSpPr>
        <p:spPr>
          <a:xfrm>
            <a:off x="691123" y="-319720"/>
            <a:ext cx="720066" cy="101600"/>
          </a:xfrm>
          <a:prstGeom prst="rect">
            <a:avLst/>
          </a:prstGeom>
          <a:solidFill>
            <a:srgbClr val="3D90F5"/>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44" name="Parallelogram 8"/>
          <p:cNvSpPr/>
          <p:nvPr/>
        </p:nvSpPr>
        <p:spPr>
          <a:xfrm>
            <a:off x="29029" y="-319719"/>
            <a:ext cx="720066" cy="101600"/>
          </a:xfrm>
          <a:prstGeom prst="rect">
            <a:avLst/>
          </a:prstGeom>
          <a:solidFill>
            <a:srgbClr val="02AEE4"/>
          </a:solidFill>
          <a:ln w="12700" cap="flat" cmpd="sng" algn="ctr">
            <a:noFill/>
            <a:prstDash val="solid"/>
            <a:miter lim="800000"/>
          </a:ln>
          <a:effectLst/>
        </p:spPr>
        <p:txBody>
          <a:bodyPr rtlCol="0" anchor="ctr"/>
          <a:lstStyle/>
          <a:p>
            <a:pPr algn="ctr"/>
            <a:endParaRPr lang="id-ID">
              <a:solidFill>
                <a:sysClr val="window" lastClr="FFFFFF"/>
              </a:solidFill>
              <a:latin typeface="Calibri" panose="020F0502020204030204"/>
            </a:endParaRPr>
          </a:p>
        </p:txBody>
      </p:sp>
      <p:sp>
        <p:nvSpPr>
          <p:cNvPr id="45" name="Freeform 10"/>
          <p:cNvSpPr/>
          <p:nvPr/>
        </p:nvSpPr>
        <p:spPr>
          <a:xfrm>
            <a:off x="3339500" y="-319720"/>
            <a:ext cx="683453" cy="101600"/>
          </a:xfrm>
          <a:prstGeom prst="rect">
            <a:avLst/>
          </a:prstGeom>
          <a:solidFill>
            <a:srgbClr val="FF79A2"/>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97" name="矩形 96"/>
          <p:cNvSpPr/>
          <p:nvPr/>
        </p:nvSpPr>
        <p:spPr>
          <a:xfrm>
            <a:off x="0" y="-1028700"/>
            <a:ext cx="590550" cy="400050"/>
          </a:xfrm>
          <a:prstGeom prst="rect">
            <a:avLst/>
          </a:prstGeom>
          <a:gradFill>
            <a:gsLst>
              <a:gs pos="0">
                <a:srgbClr val="029ACA"/>
              </a:gs>
              <a:gs pos="100000">
                <a:srgbClr val="02AEE4"/>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98" name="矩形 97"/>
          <p:cNvSpPr/>
          <p:nvPr/>
        </p:nvSpPr>
        <p:spPr>
          <a:xfrm>
            <a:off x="685800" y="-1028700"/>
            <a:ext cx="590550" cy="400050"/>
          </a:xfrm>
          <a:prstGeom prst="rect">
            <a:avLst/>
          </a:prstGeom>
          <a:gradFill>
            <a:gsLst>
              <a:gs pos="0">
                <a:srgbClr val="1378F3"/>
              </a:gs>
              <a:gs pos="100000">
                <a:srgbClr val="3D90F5"/>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99" name="矩形 98"/>
          <p:cNvSpPr/>
          <p:nvPr/>
        </p:nvSpPr>
        <p:spPr>
          <a:xfrm>
            <a:off x="2743200" y="-1028700"/>
            <a:ext cx="590550" cy="400050"/>
          </a:xfrm>
          <a:prstGeom prst="rect">
            <a:avLst/>
          </a:prstGeom>
          <a:gradFill>
            <a:gsLst>
              <a:gs pos="0">
                <a:srgbClr val="BC2876"/>
              </a:gs>
              <a:gs pos="100000">
                <a:srgbClr val="D53B8C"/>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100" name="矩形 99"/>
          <p:cNvSpPr/>
          <p:nvPr/>
        </p:nvSpPr>
        <p:spPr>
          <a:xfrm>
            <a:off x="3429000" y="-1028700"/>
            <a:ext cx="590550" cy="400050"/>
          </a:xfrm>
          <a:prstGeom prst="rect">
            <a:avLst/>
          </a:prstGeom>
          <a:gradFill>
            <a:gsLst>
              <a:gs pos="0">
                <a:srgbClr val="FF4F85"/>
              </a:gs>
              <a:gs pos="100000">
                <a:srgbClr val="FF79A2"/>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101" name="矩形 100"/>
          <p:cNvSpPr/>
          <p:nvPr/>
        </p:nvSpPr>
        <p:spPr>
          <a:xfrm>
            <a:off x="1371600" y="-1028700"/>
            <a:ext cx="590550" cy="400050"/>
          </a:xfrm>
          <a:prstGeom prst="rect">
            <a:avLst/>
          </a:prstGeom>
          <a:gradFill>
            <a:gsLst>
              <a:gs pos="0">
                <a:srgbClr val="2B3EC9"/>
              </a:gs>
              <a:gs pos="100000">
                <a:srgbClr val="4859D8"/>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102" name="矩形 101"/>
          <p:cNvSpPr/>
          <p:nvPr/>
        </p:nvSpPr>
        <p:spPr>
          <a:xfrm>
            <a:off x="2057400" y="-1028700"/>
            <a:ext cx="590550" cy="400050"/>
          </a:xfrm>
          <a:prstGeom prst="rect">
            <a:avLst/>
          </a:prstGeom>
          <a:gradFill>
            <a:gsLst>
              <a:gs pos="0">
                <a:srgbClr val="7D138F"/>
              </a:gs>
              <a:gs pos="100000">
                <a:srgbClr val="A219B9"/>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grpSp>
        <p:nvGrpSpPr>
          <p:cNvPr id="93" name="组合 92"/>
          <p:cNvGrpSpPr/>
          <p:nvPr/>
        </p:nvGrpSpPr>
        <p:grpSpPr>
          <a:xfrm>
            <a:off x="0" y="6756400"/>
            <a:ext cx="12192000" cy="101600"/>
            <a:chOff x="0" y="6756400"/>
            <a:chExt cx="12192000" cy="101600"/>
          </a:xfrm>
          <a:solidFill>
            <a:schemeClr val="accent1">
              <a:lumMod val="75000"/>
            </a:schemeClr>
          </a:solidFill>
        </p:grpSpPr>
        <p:sp>
          <p:nvSpPr>
            <p:cNvPr id="94" name="Rectangle 1"/>
            <p:cNvSpPr/>
            <p:nvPr/>
          </p:nvSpPr>
          <p:spPr>
            <a:xfrm>
              <a:off x="0" y="6756400"/>
              <a:ext cx="12192000" cy="101600"/>
            </a:xfrm>
            <a:prstGeom prst="rect">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95" name="Parallelogram 2"/>
            <p:cNvSpPr/>
            <p:nvPr/>
          </p:nvSpPr>
          <p:spPr>
            <a:xfrm>
              <a:off x="107918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96" name="Parallelogram 4"/>
            <p:cNvSpPr/>
            <p:nvPr/>
          </p:nvSpPr>
          <p:spPr>
            <a:xfrm>
              <a:off x="1010285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19" name="Parallelogram 5"/>
            <p:cNvSpPr/>
            <p:nvPr/>
          </p:nvSpPr>
          <p:spPr>
            <a:xfrm>
              <a:off x="941387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20" name="Parallelogram 7"/>
            <p:cNvSpPr/>
            <p:nvPr/>
          </p:nvSpPr>
          <p:spPr>
            <a:xfrm>
              <a:off x="872490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21" name="Parallelogram 8"/>
            <p:cNvSpPr/>
            <p:nvPr/>
          </p:nvSpPr>
          <p:spPr>
            <a:xfrm>
              <a:off x="80359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22" name="Freeform 10"/>
            <p:cNvSpPr/>
            <p:nvPr/>
          </p:nvSpPr>
          <p:spPr>
            <a:xfrm>
              <a:off x="11480799" y="6756400"/>
              <a:ext cx="711201" cy="101600"/>
            </a:xfrm>
            <a:custGeom>
              <a:avLst/>
              <a:gdLst>
                <a:gd name="connsiteX0" fmla="*/ 57150 w 711201"/>
                <a:gd name="connsiteY0" fmla="*/ 0 h 101600"/>
                <a:gd name="connsiteX1" fmla="*/ 711201 w 711201"/>
                <a:gd name="connsiteY1" fmla="*/ 0 h 101600"/>
                <a:gd name="connsiteX2" fmla="*/ 711201 w 711201"/>
                <a:gd name="connsiteY2" fmla="*/ 101600 h 101600"/>
                <a:gd name="connsiteX3" fmla="*/ 0 w 711201"/>
                <a:gd name="connsiteY3" fmla="*/ 101600 h 101600"/>
              </a:gdLst>
              <a:ahLst/>
              <a:cxnLst>
                <a:cxn ang="0">
                  <a:pos x="connsiteX0" y="connsiteY0"/>
                </a:cxn>
                <a:cxn ang="0">
                  <a:pos x="connsiteX1" y="connsiteY1"/>
                </a:cxn>
                <a:cxn ang="0">
                  <a:pos x="connsiteX2" y="connsiteY2"/>
                </a:cxn>
                <a:cxn ang="0">
                  <a:pos x="connsiteX3" y="connsiteY3"/>
                </a:cxn>
              </a:cxnLst>
              <a:rect l="l" t="t" r="r" b="b"/>
              <a:pathLst>
                <a:path w="711201" h="101600">
                  <a:moveTo>
                    <a:pt x="57150" y="0"/>
                  </a:moveTo>
                  <a:lnTo>
                    <a:pt x="711201" y="0"/>
                  </a:lnTo>
                  <a:lnTo>
                    <a:pt x="711201" y="101600"/>
                  </a:lnTo>
                  <a:lnTo>
                    <a:pt x="0" y="101600"/>
                  </a:lnTo>
                  <a:close/>
                </a:path>
              </a:pathLst>
            </a:cu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grpSp>
      <p:sp>
        <p:nvSpPr>
          <p:cNvPr id="123" name="矩形 122"/>
          <p:cNvSpPr/>
          <p:nvPr/>
        </p:nvSpPr>
        <p:spPr>
          <a:xfrm>
            <a:off x="0" y="1"/>
            <a:ext cx="182563" cy="508000"/>
          </a:xfrm>
          <a:prstGeom prst="rect">
            <a:avLst/>
          </a:prstGeom>
          <a:solidFill>
            <a:srgbClr val="7CAFD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124" name="文本框 4"/>
          <p:cNvSpPr txBox="1">
            <a:spLocks noChangeArrowheads="1"/>
          </p:cNvSpPr>
          <p:nvPr/>
        </p:nvSpPr>
        <p:spPr bwMode="auto">
          <a:xfrm flipH="1">
            <a:off x="295272" y="-9524"/>
            <a:ext cx="355101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None/>
            </a:pPr>
            <a:r>
              <a:rPr lang="zh-CN" altLang="en-US" sz="3200" b="1" dirty="0" smtClean="0">
                <a:solidFill>
                  <a:prstClr val="black"/>
                </a:solidFill>
                <a:latin typeface="微软雅黑" panose="020B0503020204020204" pitchFamily="34" charset="-122"/>
                <a:ea typeface="微软雅黑" panose="020B0503020204020204" pitchFamily="34" charset="-122"/>
              </a:rPr>
              <a:t>组内评审记录</a:t>
            </a:r>
            <a:r>
              <a:rPr lang="en-US" altLang="zh-CN" sz="2400" b="1" dirty="0">
                <a:solidFill>
                  <a:prstClr val="black"/>
                </a:solidFill>
                <a:latin typeface="微软雅黑" panose="020B0503020204020204" pitchFamily="34" charset="-122"/>
                <a:ea typeface="微软雅黑" panose="020B0503020204020204" pitchFamily="34" charset="-122"/>
              </a:rPr>
              <a:t>[12</a:t>
            </a:r>
            <a:r>
              <a:rPr lang="en-US" altLang="zh-CN" sz="2400" b="1" dirty="0" smtClean="0">
                <a:solidFill>
                  <a:prstClr val="black"/>
                </a:solidFill>
                <a:latin typeface="微软雅黑" panose="020B0503020204020204" pitchFamily="34" charset="-122"/>
                <a:ea typeface="微软雅黑" panose="020B0503020204020204" pitchFamily="34" charset="-122"/>
              </a:rPr>
              <a:t>]</a:t>
            </a:r>
            <a:endParaRPr lang="zh-CN" altLang="en-US" sz="2400" b="1" dirty="0">
              <a:solidFill>
                <a:prstClr val="black"/>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stretch>
            <a:fillRect/>
          </a:stretch>
        </p:blipFill>
        <p:spPr>
          <a:xfrm>
            <a:off x="2860675" y="50800"/>
            <a:ext cx="6800850" cy="6657975"/>
          </a:xfrm>
          <a:prstGeom prst="rect">
            <a:avLst/>
          </a:prstGeom>
          <a:ln>
            <a:solidFill>
              <a:schemeClr val="tx1"/>
            </a:solidFill>
          </a:ln>
        </p:spPr>
      </p:pic>
    </p:spTree>
    <p:extLst>
      <p:ext uri="{BB962C8B-B14F-4D97-AF65-F5344CB8AC3E}">
        <p14:creationId xmlns:p14="http://schemas.microsoft.com/office/powerpoint/2010/main" val="1065909667"/>
      </p:ext>
    </p:extLst>
  </p:cSld>
  <p:clrMapOvr>
    <a:masterClrMapping/>
  </p:clrMapOvr>
  <p:transition spd="slow">
    <p:push dir="u"/>
  </p:transition>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rot="2700000">
            <a:off x="2549843" y="2496677"/>
            <a:ext cx="2017032" cy="2017032"/>
          </a:xfrm>
          <a:prstGeom prst="rect">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18" name="矩形 17"/>
          <p:cNvSpPr/>
          <p:nvPr/>
        </p:nvSpPr>
        <p:spPr>
          <a:xfrm rot="2700000">
            <a:off x="3234254" y="1296477"/>
            <a:ext cx="648211" cy="648211"/>
          </a:xfrm>
          <a:prstGeom prst="rect">
            <a:avLst/>
          </a:prstGeom>
          <a:solidFill>
            <a:schemeClr val="accent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19" name="矩形 18"/>
          <p:cNvSpPr/>
          <p:nvPr/>
        </p:nvSpPr>
        <p:spPr>
          <a:xfrm rot="2700000">
            <a:off x="1349643" y="3181089"/>
            <a:ext cx="648211" cy="648211"/>
          </a:xfrm>
          <a:prstGeom prst="rect">
            <a:avLst/>
          </a:prstGeom>
          <a:solidFill>
            <a:schemeClr val="accent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0" name="矩形 19"/>
          <p:cNvSpPr/>
          <p:nvPr/>
        </p:nvSpPr>
        <p:spPr>
          <a:xfrm rot="2700000">
            <a:off x="1442912" y="4059165"/>
            <a:ext cx="461671" cy="461671"/>
          </a:xfrm>
          <a:prstGeom prst="rect">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1" name="矩形 20"/>
          <p:cNvSpPr/>
          <p:nvPr/>
        </p:nvSpPr>
        <p:spPr>
          <a:xfrm rot="2700000">
            <a:off x="2620443" y="1428489"/>
            <a:ext cx="384187" cy="384187"/>
          </a:xfrm>
          <a:prstGeom prst="rect">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2" name="矩形 21"/>
          <p:cNvSpPr>
            <a:spLocks noChangeAspect="1"/>
          </p:cNvSpPr>
          <p:nvPr/>
        </p:nvSpPr>
        <p:spPr>
          <a:xfrm rot="2700000">
            <a:off x="667061" y="3688141"/>
            <a:ext cx="252000" cy="252000"/>
          </a:xfrm>
          <a:prstGeom prst="rect">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3" name="矩形 22"/>
          <p:cNvSpPr/>
          <p:nvPr/>
        </p:nvSpPr>
        <p:spPr>
          <a:xfrm rot="2700000">
            <a:off x="2873088" y="5461532"/>
            <a:ext cx="292365" cy="292365"/>
          </a:xfrm>
          <a:prstGeom prst="rect">
            <a:avLst/>
          </a:prstGeom>
          <a:solidFill>
            <a:schemeClr val="accent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4" name="矩形 23"/>
          <p:cNvSpPr/>
          <p:nvPr/>
        </p:nvSpPr>
        <p:spPr>
          <a:xfrm rot="2700000">
            <a:off x="9793359" y="4386731"/>
            <a:ext cx="467064" cy="467064"/>
          </a:xfrm>
          <a:prstGeom prst="rect">
            <a:avLst/>
          </a:prstGeom>
          <a:solidFill>
            <a:schemeClr val="accent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5" name="矩形 24"/>
          <p:cNvSpPr/>
          <p:nvPr/>
        </p:nvSpPr>
        <p:spPr>
          <a:xfrm rot="2700000">
            <a:off x="10174335" y="4856667"/>
            <a:ext cx="264047" cy="264044"/>
          </a:xfrm>
          <a:prstGeom prst="rect">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6" name="矩形 25"/>
          <p:cNvSpPr/>
          <p:nvPr/>
        </p:nvSpPr>
        <p:spPr>
          <a:xfrm rot="2700000">
            <a:off x="10647656" y="2519569"/>
            <a:ext cx="351351" cy="351351"/>
          </a:xfrm>
          <a:prstGeom prst="rect">
            <a:avLst/>
          </a:prstGeom>
          <a:solidFill>
            <a:schemeClr val="accent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7" name="文本框 26"/>
          <p:cNvSpPr txBox="1"/>
          <p:nvPr/>
        </p:nvSpPr>
        <p:spPr>
          <a:xfrm>
            <a:off x="2248483" y="2548820"/>
            <a:ext cx="2422458" cy="1862048"/>
          </a:xfrm>
          <a:prstGeom prst="rect">
            <a:avLst/>
          </a:prstGeom>
          <a:noFill/>
          <a:effectLst/>
        </p:spPr>
        <p:txBody>
          <a:bodyPr wrap="none" rtlCol="0">
            <a:spAutoFit/>
          </a:bodyPr>
          <a:lstStyle/>
          <a:p>
            <a:pPr marL="0" marR="0" lvl="0" indent="0" algn="ctr" defTabSz="914400" rtl="0" eaLnBrk="1" fontAlgn="auto" latinLnBrk="0" hangingPunct="1">
              <a:lnSpc>
                <a:spcPct val="100000"/>
              </a:lnSpc>
              <a:spcBef>
                <a:spcPct val="0"/>
              </a:spcBef>
              <a:spcAft>
                <a:spcPct val="0"/>
              </a:spcAft>
              <a:buClrTx/>
              <a:buSzTx/>
              <a:buFontTx/>
              <a:buNone/>
              <a:defRPr/>
            </a:pPr>
            <a:r>
              <a:rPr kumimoji="0" lang="en-US" altLang="zh-CN" sz="4000" b="1"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rPr>
              <a:t>  </a:t>
            </a:r>
            <a:r>
              <a:rPr kumimoji="0" lang="en-US" altLang="zh-CN" sz="11500" b="0" i="0" u="none" strike="noStrike" kern="1200" cap="none" spc="0" normalizeH="0" baseline="0" noProof="0" dirty="0" smtClean="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rPr>
              <a:t>05</a:t>
            </a:r>
            <a:endParaRPr kumimoji="0" lang="en-US" altLang="zh-CN" sz="8800" b="0"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8" name="文本框 27"/>
          <p:cNvSpPr txBox="1"/>
          <p:nvPr/>
        </p:nvSpPr>
        <p:spPr>
          <a:xfrm>
            <a:off x="5474994" y="3088951"/>
            <a:ext cx="4882162" cy="830997"/>
          </a:xfrm>
          <a:prstGeom prst="rect">
            <a:avLst/>
          </a:prstGeom>
          <a:noFill/>
        </p:spPr>
        <p:txBody>
          <a:bodyPr wrap="square" rtlCol="0">
            <a:spAutoFit/>
          </a:bodyPr>
          <a:lstStyle/>
          <a:p>
            <a:pPr algn="dist"/>
            <a:r>
              <a:rPr lang="zh-CN" altLang="en-US" sz="4800" dirty="0" smtClean="0">
                <a:solidFill>
                  <a:schemeClr val="tx1">
                    <a:lumMod val="85000"/>
                    <a:lumOff val="15000"/>
                  </a:schemeClr>
                </a:solidFill>
                <a:latin typeface="FZHei-B01S" panose="02010601030101010101" pitchFamily="2" charset="-122"/>
                <a:ea typeface="FZHei-B01S" panose="02010601030101010101" pitchFamily="2" charset="-122"/>
                <a:sym typeface="FZHei-B01S" panose="02010601030101010101" pitchFamily="2" charset="-122"/>
              </a:rPr>
              <a:t>需求</a:t>
            </a:r>
            <a:r>
              <a:rPr lang="zh-CN" altLang="en-US" sz="4800" dirty="0">
                <a:solidFill>
                  <a:schemeClr val="tx1">
                    <a:lumMod val="85000"/>
                    <a:lumOff val="15000"/>
                  </a:schemeClr>
                </a:solidFill>
                <a:latin typeface="FZHei-B01S" panose="02010601030101010101" pitchFamily="2" charset="-122"/>
                <a:ea typeface="FZHei-B01S" panose="02010601030101010101" pitchFamily="2" charset="-122"/>
                <a:sym typeface="FZHei-B01S" panose="02010601030101010101" pitchFamily="2" charset="-122"/>
              </a:rPr>
              <a:t>变更</a:t>
            </a:r>
          </a:p>
        </p:txBody>
      </p:sp>
    </p:spTree>
    <p:extLst>
      <p:ext uri="{BB962C8B-B14F-4D97-AF65-F5344CB8AC3E}">
        <p14:creationId xmlns:p14="http://schemas.microsoft.com/office/powerpoint/2010/main" val="533697979"/>
      </p:ext>
    </p:extLst>
  </p:cSld>
  <p:clrMapOvr>
    <a:masterClrMapping/>
  </p:clrMapOvr>
  <p:transition spd="slow">
    <p:push dir="u"/>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Freeform 5">
            <a:extLst>
              <a:ext uri="{FF2B5EF4-FFF2-40B4-BE49-F238E27FC236}">
                <a16:creationId xmlns:a16="http://schemas.microsoft.com/office/drawing/2014/main" id="{57A1520C-6DF9-48E6-926B-E898BAEE61A3}"/>
              </a:ext>
            </a:extLst>
          </p:cNvPr>
          <p:cNvSpPr/>
          <p:nvPr/>
        </p:nvSpPr>
        <p:spPr bwMode="auto">
          <a:xfrm>
            <a:off x="269690" y="147461"/>
            <a:ext cx="262718"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53" name="Freeform 6">
            <a:extLst>
              <a:ext uri="{FF2B5EF4-FFF2-40B4-BE49-F238E27FC236}">
                <a16:creationId xmlns:a16="http://schemas.microsoft.com/office/drawing/2014/main" id="{2B110C71-F003-48D8-8A73-52AEC8FE9DD2}"/>
              </a:ext>
            </a:extLst>
          </p:cNvPr>
          <p:cNvSpPr/>
          <p:nvPr/>
        </p:nvSpPr>
        <p:spPr bwMode="auto">
          <a:xfrm>
            <a:off x="441542" y="321290"/>
            <a:ext cx="262718" cy="26864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54" name="Freeform 7">
            <a:extLst>
              <a:ext uri="{FF2B5EF4-FFF2-40B4-BE49-F238E27FC236}">
                <a16:creationId xmlns:a16="http://schemas.microsoft.com/office/drawing/2014/main" id="{34739476-600F-4027-977D-521397A54488}"/>
              </a:ext>
            </a:extLst>
          </p:cNvPr>
          <p:cNvSpPr/>
          <p:nvPr/>
        </p:nvSpPr>
        <p:spPr bwMode="auto">
          <a:xfrm>
            <a:off x="265739" y="503020"/>
            <a:ext cx="260742"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55" name="标题 1">
            <a:extLst>
              <a:ext uri="{FF2B5EF4-FFF2-40B4-BE49-F238E27FC236}">
                <a16:creationId xmlns:a16="http://schemas.microsoft.com/office/drawing/2014/main" id="{3545FD0D-3C7B-4E3C-9368-7964BD7235CE}"/>
              </a:ext>
            </a:extLst>
          </p:cNvPr>
          <p:cNvSpPr txBox="1"/>
          <p:nvPr/>
        </p:nvSpPr>
        <p:spPr>
          <a:xfrm>
            <a:off x="708210" y="185979"/>
            <a:ext cx="4340039" cy="583711"/>
          </a:xfrm>
          <a:prstGeom prst="rect">
            <a:avLst/>
          </a:prstGeom>
        </p:spPr>
        <p:txBody>
          <a:bodyPr/>
          <a:lstStyle>
            <a:lvl1pPr algn="l" defTabSz="914400" rtl="0" eaLnBrk="1" latinLnBrk="0" hangingPunct="1">
              <a:spcBef>
                <a:spcPct val="0"/>
              </a:spcBef>
              <a:buNone/>
              <a:defRPr sz="3600" kern="1200">
                <a:solidFill>
                  <a:srgbClr val="92D050"/>
                </a:solidFill>
                <a:latin typeface="汉仪秀英体简" pitchFamily="49" charset="-122"/>
                <a:ea typeface="汉仪秀英体简" pitchFamily="49" charset="-122"/>
                <a:cs typeface="+mj-cs"/>
              </a:defRPr>
            </a:lvl1pPr>
          </a:lstStyle>
          <a:p>
            <a:r>
              <a:rPr lang="zh-CN" altLang="en-US" sz="3200" dirty="0" smtClean="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文档</a:t>
            </a:r>
            <a:r>
              <a:rPr lang="zh-CN" altLang="en-US" sz="3200" b="1" dirty="0" smtClean="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历史跟踪</a:t>
            </a:r>
            <a:r>
              <a:rPr lang="en-US" altLang="zh-CN" sz="3200" b="1" dirty="0" smtClean="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[2]</a:t>
            </a:r>
            <a:endParaRPr lang="zh-CN" altLang="en-US" sz="3200" b="1"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79648" y="807790"/>
            <a:ext cx="7702551" cy="580848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94863602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Freeform 5">
            <a:extLst>
              <a:ext uri="{FF2B5EF4-FFF2-40B4-BE49-F238E27FC236}">
                <a16:creationId xmlns:a16="http://schemas.microsoft.com/office/drawing/2014/main" id="{8B9A9258-44E7-48F7-8544-A041B8CDB302}"/>
              </a:ext>
            </a:extLst>
          </p:cNvPr>
          <p:cNvSpPr/>
          <p:nvPr/>
        </p:nvSpPr>
        <p:spPr bwMode="auto">
          <a:xfrm>
            <a:off x="269690" y="147461"/>
            <a:ext cx="262718"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2" name="Freeform 6">
            <a:extLst>
              <a:ext uri="{FF2B5EF4-FFF2-40B4-BE49-F238E27FC236}">
                <a16:creationId xmlns:a16="http://schemas.microsoft.com/office/drawing/2014/main" id="{ED554411-5037-48EC-8D23-4F78056970F9}"/>
              </a:ext>
            </a:extLst>
          </p:cNvPr>
          <p:cNvSpPr/>
          <p:nvPr/>
        </p:nvSpPr>
        <p:spPr bwMode="auto">
          <a:xfrm>
            <a:off x="441542" y="321290"/>
            <a:ext cx="262718" cy="26864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3" name="Freeform 7">
            <a:extLst>
              <a:ext uri="{FF2B5EF4-FFF2-40B4-BE49-F238E27FC236}">
                <a16:creationId xmlns:a16="http://schemas.microsoft.com/office/drawing/2014/main" id="{5FB68AAD-2113-4330-BA10-A8C368012583}"/>
              </a:ext>
            </a:extLst>
          </p:cNvPr>
          <p:cNvSpPr/>
          <p:nvPr/>
        </p:nvSpPr>
        <p:spPr bwMode="auto">
          <a:xfrm>
            <a:off x="265739" y="503020"/>
            <a:ext cx="260742"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4" name="标题 1">
            <a:extLst>
              <a:ext uri="{FF2B5EF4-FFF2-40B4-BE49-F238E27FC236}">
                <a16:creationId xmlns:a16="http://schemas.microsoft.com/office/drawing/2014/main" id="{6C014F55-6514-4CD4-A5BF-E8C7ACF40AB3}"/>
              </a:ext>
            </a:extLst>
          </p:cNvPr>
          <p:cNvSpPr txBox="1"/>
          <p:nvPr/>
        </p:nvSpPr>
        <p:spPr>
          <a:xfrm>
            <a:off x="721025" y="201586"/>
            <a:ext cx="2626670" cy="634082"/>
          </a:xfrm>
          <a:prstGeom prst="rect">
            <a:avLst/>
          </a:prstGeom>
        </p:spPr>
        <p:txBody>
          <a:bodyPr/>
          <a:lstStyle>
            <a:lvl1pPr algn="l" defTabSz="914400" rtl="0" eaLnBrk="1" latinLnBrk="0" hangingPunct="1">
              <a:spcBef>
                <a:spcPct val="0"/>
              </a:spcBef>
              <a:buNone/>
              <a:defRPr sz="3600" kern="1200">
                <a:solidFill>
                  <a:srgbClr val="92D050"/>
                </a:solidFill>
                <a:latin typeface="汉仪秀英体简" pitchFamily="49" charset="-122"/>
                <a:ea typeface="汉仪秀英体简" pitchFamily="49" charset="-122"/>
                <a:cs typeface="+mj-cs"/>
              </a:defRPr>
            </a:lvl1pPr>
          </a:lstStyle>
          <a:p>
            <a:r>
              <a:rPr lang="zh-CN" altLang="en-US" sz="3200" dirty="0" smtClean="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需求管理工具</a:t>
            </a:r>
            <a:endParaRPr lang="zh-CN" altLang="en-US" sz="3200"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6481" y="924557"/>
            <a:ext cx="11323405" cy="567943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839396114"/>
      </p:ext>
    </p:extLst>
  </p:cSld>
  <p:clrMapOvr>
    <a:masterClrMapping/>
  </p:clrMapOvr>
  <p:transition spd="slow">
    <p:push dir="u"/>
  </p:transition>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Freeform 5">
            <a:extLst>
              <a:ext uri="{FF2B5EF4-FFF2-40B4-BE49-F238E27FC236}">
                <a16:creationId xmlns:a16="http://schemas.microsoft.com/office/drawing/2014/main" id="{8B9A9258-44E7-48F7-8544-A041B8CDB302}"/>
              </a:ext>
            </a:extLst>
          </p:cNvPr>
          <p:cNvSpPr/>
          <p:nvPr/>
        </p:nvSpPr>
        <p:spPr bwMode="auto">
          <a:xfrm>
            <a:off x="269690" y="147461"/>
            <a:ext cx="262718"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2" name="Freeform 6">
            <a:extLst>
              <a:ext uri="{FF2B5EF4-FFF2-40B4-BE49-F238E27FC236}">
                <a16:creationId xmlns:a16="http://schemas.microsoft.com/office/drawing/2014/main" id="{ED554411-5037-48EC-8D23-4F78056970F9}"/>
              </a:ext>
            </a:extLst>
          </p:cNvPr>
          <p:cNvSpPr/>
          <p:nvPr/>
        </p:nvSpPr>
        <p:spPr bwMode="auto">
          <a:xfrm>
            <a:off x="441542" y="321290"/>
            <a:ext cx="262718" cy="26864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3" name="Freeform 7">
            <a:extLst>
              <a:ext uri="{FF2B5EF4-FFF2-40B4-BE49-F238E27FC236}">
                <a16:creationId xmlns:a16="http://schemas.microsoft.com/office/drawing/2014/main" id="{5FB68AAD-2113-4330-BA10-A8C368012583}"/>
              </a:ext>
            </a:extLst>
          </p:cNvPr>
          <p:cNvSpPr/>
          <p:nvPr/>
        </p:nvSpPr>
        <p:spPr bwMode="auto">
          <a:xfrm>
            <a:off x="265739" y="503020"/>
            <a:ext cx="260742"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4" name="标题 1">
            <a:extLst>
              <a:ext uri="{FF2B5EF4-FFF2-40B4-BE49-F238E27FC236}">
                <a16:creationId xmlns:a16="http://schemas.microsoft.com/office/drawing/2014/main" id="{6C014F55-6514-4CD4-A5BF-E8C7ACF40AB3}"/>
              </a:ext>
            </a:extLst>
          </p:cNvPr>
          <p:cNvSpPr txBox="1"/>
          <p:nvPr/>
        </p:nvSpPr>
        <p:spPr>
          <a:xfrm>
            <a:off x="721025" y="201586"/>
            <a:ext cx="2626670" cy="634082"/>
          </a:xfrm>
          <a:prstGeom prst="rect">
            <a:avLst/>
          </a:prstGeom>
        </p:spPr>
        <p:txBody>
          <a:bodyPr/>
          <a:lstStyle>
            <a:lvl1pPr algn="l" defTabSz="914400" rtl="0" eaLnBrk="1" latinLnBrk="0" hangingPunct="1">
              <a:spcBef>
                <a:spcPct val="0"/>
              </a:spcBef>
              <a:buNone/>
              <a:defRPr sz="3600" kern="1200">
                <a:solidFill>
                  <a:srgbClr val="92D050"/>
                </a:solidFill>
                <a:latin typeface="汉仪秀英体简" pitchFamily="49" charset="-122"/>
                <a:ea typeface="汉仪秀英体简" pitchFamily="49" charset="-122"/>
                <a:cs typeface="+mj-cs"/>
              </a:defRPr>
            </a:lvl1pPr>
          </a:lstStyle>
          <a:p>
            <a:r>
              <a:rPr lang="zh-CN" altLang="en-US" sz="3200" dirty="0" smtClean="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需求跟踪矩阵</a:t>
            </a:r>
            <a:endParaRPr lang="zh-CN" altLang="en-US" sz="3200"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pic>
        <p:nvPicPr>
          <p:cNvPr id="2" name="图片 1"/>
          <p:cNvPicPr>
            <a:picLocks noChangeAspect="1"/>
          </p:cNvPicPr>
          <p:nvPr/>
        </p:nvPicPr>
        <p:blipFill>
          <a:blip r:embed="rId3"/>
          <a:stretch>
            <a:fillRect/>
          </a:stretch>
        </p:blipFill>
        <p:spPr>
          <a:xfrm>
            <a:off x="265739" y="1524000"/>
            <a:ext cx="11714535" cy="414972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741764902"/>
      </p:ext>
    </p:extLst>
  </p:cSld>
  <p:clrMapOvr>
    <a:masterClrMapping/>
  </p:clrMapOvr>
  <p:transition spd="slow">
    <p:push dir="u"/>
  </p:transition>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Freeform 5">
            <a:extLst>
              <a:ext uri="{FF2B5EF4-FFF2-40B4-BE49-F238E27FC236}">
                <a16:creationId xmlns:a16="http://schemas.microsoft.com/office/drawing/2014/main" id="{8B9A9258-44E7-48F7-8544-A041B8CDB302}"/>
              </a:ext>
            </a:extLst>
          </p:cNvPr>
          <p:cNvSpPr/>
          <p:nvPr/>
        </p:nvSpPr>
        <p:spPr bwMode="auto">
          <a:xfrm>
            <a:off x="269690" y="147461"/>
            <a:ext cx="262718"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2" name="Freeform 6">
            <a:extLst>
              <a:ext uri="{FF2B5EF4-FFF2-40B4-BE49-F238E27FC236}">
                <a16:creationId xmlns:a16="http://schemas.microsoft.com/office/drawing/2014/main" id="{ED554411-5037-48EC-8D23-4F78056970F9}"/>
              </a:ext>
            </a:extLst>
          </p:cNvPr>
          <p:cNvSpPr/>
          <p:nvPr/>
        </p:nvSpPr>
        <p:spPr bwMode="auto">
          <a:xfrm>
            <a:off x="441542" y="321290"/>
            <a:ext cx="262718" cy="26864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3" name="Freeform 7">
            <a:extLst>
              <a:ext uri="{FF2B5EF4-FFF2-40B4-BE49-F238E27FC236}">
                <a16:creationId xmlns:a16="http://schemas.microsoft.com/office/drawing/2014/main" id="{5FB68AAD-2113-4330-BA10-A8C368012583}"/>
              </a:ext>
            </a:extLst>
          </p:cNvPr>
          <p:cNvSpPr/>
          <p:nvPr/>
        </p:nvSpPr>
        <p:spPr bwMode="auto">
          <a:xfrm>
            <a:off x="265739" y="503020"/>
            <a:ext cx="260742"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4" name="标题 1">
            <a:extLst>
              <a:ext uri="{FF2B5EF4-FFF2-40B4-BE49-F238E27FC236}">
                <a16:creationId xmlns:a16="http://schemas.microsoft.com/office/drawing/2014/main" id="{6C014F55-6514-4CD4-A5BF-E8C7ACF40AB3}"/>
              </a:ext>
            </a:extLst>
          </p:cNvPr>
          <p:cNvSpPr txBox="1"/>
          <p:nvPr/>
        </p:nvSpPr>
        <p:spPr>
          <a:xfrm>
            <a:off x="721024" y="201586"/>
            <a:ext cx="3114375" cy="634082"/>
          </a:xfrm>
          <a:prstGeom prst="rect">
            <a:avLst/>
          </a:prstGeom>
        </p:spPr>
        <p:txBody>
          <a:bodyPr/>
          <a:lstStyle>
            <a:lvl1pPr algn="l" defTabSz="914400" rtl="0" eaLnBrk="1" latinLnBrk="0" hangingPunct="1">
              <a:spcBef>
                <a:spcPct val="0"/>
              </a:spcBef>
              <a:buNone/>
              <a:defRPr sz="3600" kern="1200">
                <a:solidFill>
                  <a:srgbClr val="92D050"/>
                </a:solidFill>
                <a:latin typeface="汉仪秀英体简" pitchFamily="49" charset="-122"/>
                <a:ea typeface="汉仪秀英体简" pitchFamily="49" charset="-122"/>
                <a:cs typeface="+mj-cs"/>
              </a:defRPr>
            </a:lvl1pPr>
          </a:lstStyle>
          <a:p>
            <a:r>
              <a:rPr lang="en-US" altLang="zh-CN" sz="3200" dirty="0" smtClean="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CCB</a:t>
            </a:r>
            <a:r>
              <a:rPr lang="zh-CN" altLang="en-US" sz="3200" dirty="0" smtClean="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会议记录</a:t>
            </a:r>
            <a:endParaRPr lang="zh-CN" altLang="en-US" sz="3200"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pic>
        <p:nvPicPr>
          <p:cNvPr id="6" name="图片 5"/>
          <p:cNvPicPr>
            <a:picLocks noChangeAspect="1"/>
          </p:cNvPicPr>
          <p:nvPr/>
        </p:nvPicPr>
        <p:blipFill>
          <a:blip r:embed="rId3"/>
          <a:stretch>
            <a:fillRect/>
          </a:stretch>
        </p:blipFill>
        <p:spPr>
          <a:xfrm>
            <a:off x="1686043" y="869482"/>
            <a:ext cx="8503872" cy="5665080"/>
          </a:xfrm>
          <a:prstGeom prst="rect">
            <a:avLst/>
          </a:prstGeom>
        </p:spPr>
      </p:pic>
    </p:spTree>
    <p:extLst>
      <p:ext uri="{BB962C8B-B14F-4D97-AF65-F5344CB8AC3E}">
        <p14:creationId xmlns:p14="http://schemas.microsoft.com/office/powerpoint/2010/main" val="3406756948"/>
      </p:ext>
    </p:extLst>
  </p:cSld>
  <p:clrMapOvr>
    <a:masterClrMapping/>
  </p:clrMapOvr>
  <p:transition spd="slow">
    <p:push dir="u"/>
  </p:transition>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Freeform 5">
            <a:extLst>
              <a:ext uri="{FF2B5EF4-FFF2-40B4-BE49-F238E27FC236}">
                <a16:creationId xmlns:a16="http://schemas.microsoft.com/office/drawing/2014/main" id="{8B9A9258-44E7-48F7-8544-A041B8CDB302}"/>
              </a:ext>
            </a:extLst>
          </p:cNvPr>
          <p:cNvSpPr/>
          <p:nvPr/>
        </p:nvSpPr>
        <p:spPr bwMode="auto">
          <a:xfrm>
            <a:off x="269690" y="147461"/>
            <a:ext cx="262718"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2" name="Freeform 6">
            <a:extLst>
              <a:ext uri="{FF2B5EF4-FFF2-40B4-BE49-F238E27FC236}">
                <a16:creationId xmlns:a16="http://schemas.microsoft.com/office/drawing/2014/main" id="{ED554411-5037-48EC-8D23-4F78056970F9}"/>
              </a:ext>
            </a:extLst>
          </p:cNvPr>
          <p:cNvSpPr/>
          <p:nvPr/>
        </p:nvSpPr>
        <p:spPr bwMode="auto">
          <a:xfrm>
            <a:off x="441542" y="321290"/>
            <a:ext cx="262718" cy="26864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3" name="Freeform 7">
            <a:extLst>
              <a:ext uri="{FF2B5EF4-FFF2-40B4-BE49-F238E27FC236}">
                <a16:creationId xmlns:a16="http://schemas.microsoft.com/office/drawing/2014/main" id="{5FB68AAD-2113-4330-BA10-A8C368012583}"/>
              </a:ext>
            </a:extLst>
          </p:cNvPr>
          <p:cNvSpPr/>
          <p:nvPr/>
        </p:nvSpPr>
        <p:spPr bwMode="auto">
          <a:xfrm>
            <a:off x="265739" y="503020"/>
            <a:ext cx="260742"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4" name="标题 1">
            <a:extLst>
              <a:ext uri="{FF2B5EF4-FFF2-40B4-BE49-F238E27FC236}">
                <a16:creationId xmlns:a16="http://schemas.microsoft.com/office/drawing/2014/main" id="{6C014F55-6514-4CD4-A5BF-E8C7ACF40AB3}"/>
              </a:ext>
            </a:extLst>
          </p:cNvPr>
          <p:cNvSpPr txBox="1"/>
          <p:nvPr/>
        </p:nvSpPr>
        <p:spPr>
          <a:xfrm>
            <a:off x="721024" y="201586"/>
            <a:ext cx="3114375" cy="634082"/>
          </a:xfrm>
          <a:prstGeom prst="rect">
            <a:avLst/>
          </a:prstGeom>
        </p:spPr>
        <p:txBody>
          <a:bodyPr/>
          <a:lstStyle>
            <a:lvl1pPr algn="l" defTabSz="914400" rtl="0" eaLnBrk="1" latinLnBrk="0" hangingPunct="1">
              <a:spcBef>
                <a:spcPct val="0"/>
              </a:spcBef>
              <a:buNone/>
              <a:defRPr sz="3600" kern="1200">
                <a:solidFill>
                  <a:srgbClr val="92D050"/>
                </a:solidFill>
                <a:latin typeface="汉仪秀英体简" pitchFamily="49" charset="-122"/>
                <a:ea typeface="汉仪秀英体简" pitchFamily="49" charset="-122"/>
                <a:cs typeface="+mj-cs"/>
              </a:defRPr>
            </a:lvl1pPr>
          </a:lstStyle>
          <a:p>
            <a:r>
              <a:rPr lang="en-US" altLang="zh-CN" sz="3200" dirty="0" smtClean="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CCB</a:t>
            </a:r>
            <a:r>
              <a:rPr lang="zh-CN" altLang="en-US" sz="3200" dirty="0" smtClean="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人选条件</a:t>
            </a:r>
            <a:endParaRPr lang="zh-CN" altLang="en-US" sz="3200"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7" name="文本框 6"/>
          <p:cNvSpPr txBox="1"/>
          <p:nvPr/>
        </p:nvSpPr>
        <p:spPr>
          <a:xfrm>
            <a:off x="2086840" y="2426995"/>
            <a:ext cx="8047139" cy="2004010"/>
          </a:xfrm>
          <a:prstGeom prst="rect">
            <a:avLst/>
          </a:prstGeom>
          <a:noFill/>
        </p:spPr>
        <p:txBody>
          <a:bodyPr wrap="none" rtlCol="0">
            <a:spAutoFit/>
          </a:bodyPr>
          <a:lstStyle/>
          <a:p>
            <a:pPr algn="ctr">
              <a:lnSpc>
                <a:spcPct val="150000"/>
              </a:lnSpc>
            </a:pPr>
            <a:r>
              <a:rPr lang="zh-CN" altLang="en-US" sz="4400" dirty="0" smtClean="0">
                <a:latin typeface="微软雅黑" panose="020B0503020204020204" pitchFamily="34" charset="-122"/>
                <a:ea typeface="微软雅黑" panose="020B0503020204020204" pitchFamily="34" charset="-122"/>
              </a:rPr>
              <a:t>根据杨枨老师的要求，</a:t>
            </a:r>
            <a:endParaRPr lang="en-US" altLang="zh-CN" sz="4400" dirty="0" smtClean="0">
              <a:latin typeface="微软雅黑" panose="020B0503020204020204" pitchFamily="34" charset="-122"/>
              <a:ea typeface="微软雅黑" panose="020B0503020204020204" pitchFamily="34" charset="-122"/>
            </a:endParaRPr>
          </a:p>
          <a:p>
            <a:pPr algn="ctr">
              <a:lnSpc>
                <a:spcPct val="150000"/>
              </a:lnSpc>
            </a:pPr>
            <a:r>
              <a:rPr lang="en-US" altLang="zh-CN" sz="4400" dirty="0" smtClean="0">
                <a:latin typeface="微软雅黑" panose="020B0503020204020204" pitchFamily="34" charset="-122"/>
                <a:ea typeface="微软雅黑" panose="020B0503020204020204" pitchFamily="34" charset="-122"/>
              </a:rPr>
              <a:t>CCB</a:t>
            </a:r>
            <a:r>
              <a:rPr lang="zh-CN" altLang="en-US" sz="4400" dirty="0" smtClean="0">
                <a:latin typeface="微软雅黑" panose="020B0503020204020204" pitchFamily="34" charset="-122"/>
                <a:ea typeface="微软雅黑" panose="020B0503020204020204" pitchFamily="34" charset="-122"/>
              </a:rPr>
              <a:t>人员为其他开发小组的组长</a:t>
            </a:r>
            <a:endParaRPr lang="zh-CN" altLang="en-US" sz="44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443747615"/>
      </p:ext>
    </p:extLst>
  </p:cSld>
  <p:clrMapOvr>
    <a:masterClrMapping/>
  </p:clrMapOvr>
  <p:transition spd="slow">
    <p:push dir="u"/>
  </p:transition>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Freeform 5">
            <a:extLst>
              <a:ext uri="{FF2B5EF4-FFF2-40B4-BE49-F238E27FC236}">
                <a16:creationId xmlns:a16="http://schemas.microsoft.com/office/drawing/2014/main" id="{8B9A9258-44E7-48F7-8544-A041B8CDB302}"/>
              </a:ext>
            </a:extLst>
          </p:cNvPr>
          <p:cNvSpPr/>
          <p:nvPr/>
        </p:nvSpPr>
        <p:spPr bwMode="auto">
          <a:xfrm>
            <a:off x="269690" y="147461"/>
            <a:ext cx="262718"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2" name="Freeform 6">
            <a:extLst>
              <a:ext uri="{FF2B5EF4-FFF2-40B4-BE49-F238E27FC236}">
                <a16:creationId xmlns:a16="http://schemas.microsoft.com/office/drawing/2014/main" id="{ED554411-5037-48EC-8D23-4F78056970F9}"/>
              </a:ext>
            </a:extLst>
          </p:cNvPr>
          <p:cNvSpPr/>
          <p:nvPr/>
        </p:nvSpPr>
        <p:spPr bwMode="auto">
          <a:xfrm>
            <a:off x="441542" y="321290"/>
            <a:ext cx="262718" cy="26864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3" name="Freeform 7">
            <a:extLst>
              <a:ext uri="{FF2B5EF4-FFF2-40B4-BE49-F238E27FC236}">
                <a16:creationId xmlns:a16="http://schemas.microsoft.com/office/drawing/2014/main" id="{5FB68AAD-2113-4330-BA10-A8C368012583}"/>
              </a:ext>
            </a:extLst>
          </p:cNvPr>
          <p:cNvSpPr/>
          <p:nvPr/>
        </p:nvSpPr>
        <p:spPr bwMode="auto">
          <a:xfrm>
            <a:off x="265739" y="503020"/>
            <a:ext cx="260742"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4" name="标题 1">
            <a:extLst>
              <a:ext uri="{FF2B5EF4-FFF2-40B4-BE49-F238E27FC236}">
                <a16:creationId xmlns:a16="http://schemas.microsoft.com/office/drawing/2014/main" id="{6C014F55-6514-4CD4-A5BF-E8C7ACF40AB3}"/>
              </a:ext>
            </a:extLst>
          </p:cNvPr>
          <p:cNvSpPr txBox="1"/>
          <p:nvPr/>
        </p:nvSpPr>
        <p:spPr>
          <a:xfrm>
            <a:off x="721024" y="201586"/>
            <a:ext cx="3469305" cy="634082"/>
          </a:xfrm>
          <a:prstGeom prst="rect">
            <a:avLst/>
          </a:prstGeom>
        </p:spPr>
        <p:txBody>
          <a:bodyPr/>
          <a:lstStyle>
            <a:lvl1pPr algn="l" defTabSz="914400" rtl="0" eaLnBrk="1" latinLnBrk="0" hangingPunct="1">
              <a:spcBef>
                <a:spcPct val="0"/>
              </a:spcBef>
              <a:buNone/>
              <a:defRPr sz="3600" kern="1200">
                <a:solidFill>
                  <a:srgbClr val="92D050"/>
                </a:solidFill>
                <a:latin typeface="汉仪秀英体简" pitchFamily="49" charset="-122"/>
                <a:ea typeface="汉仪秀英体简" pitchFamily="49" charset="-122"/>
                <a:cs typeface="+mj-cs"/>
              </a:defRPr>
            </a:lvl1pPr>
          </a:lstStyle>
          <a:p>
            <a:r>
              <a:rPr lang="zh-CN" altLang="en-US" sz="3200"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需求变更申请</a:t>
            </a:r>
            <a:r>
              <a:rPr lang="zh-CN" altLang="en-US" sz="3200" dirty="0" smtClean="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报告</a:t>
            </a:r>
            <a:r>
              <a:rPr lang="en-US" altLang="zh-CN" sz="3200" dirty="0" smtClean="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[8]</a:t>
            </a:r>
            <a:endParaRPr lang="zh-CN" altLang="en-US" sz="3200"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pic>
        <p:nvPicPr>
          <p:cNvPr id="6" name="图片 5"/>
          <p:cNvPicPr>
            <a:picLocks noChangeAspect="1"/>
          </p:cNvPicPr>
          <p:nvPr/>
        </p:nvPicPr>
        <p:blipFill>
          <a:blip r:embed="rId3"/>
          <a:stretch>
            <a:fillRect/>
          </a:stretch>
        </p:blipFill>
        <p:spPr>
          <a:xfrm>
            <a:off x="4184402" y="3200"/>
            <a:ext cx="5227785" cy="6854800"/>
          </a:xfrm>
          <a:prstGeom prst="rect">
            <a:avLst/>
          </a:prstGeom>
          <a:ln>
            <a:solidFill>
              <a:schemeClr val="tx1"/>
            </a:solidFill>
          </a:ln>
        </p:spPr>
      </p:pic>
    </p:spTree>
    <p:extLst>
      <p:ext uri="{BB962C8B-B14F-4D97-AF65-F5344CB8AC3E}">
        <p14:creationId xmlns:p14="http://schemas.microsoft.com/office/powerpoint/2010/main" val="3000537409"/>
      </p:ext>
    </p:extLst>
  </p:cSld>
  <p:clrMapOvr>
    <a:masterClrMapping/>
  </p:clrMapOvr>
  <p:transition spd="slow">
    <p:push dir="u"/>
  </p:transition>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Freeform 5">
            <a:extLst>
              <a:ext uri="{FF2B5EF4-FFF2-40B4-BE49-F238E27FC236}">
                <a16:creationId xmlns:a16="http://schemas.microsoft.com/office/drawing/2014/main" id="{8B9A9258-44E7-48F7-8544-A041B8CDB302}"/>
              </a:ext>
            </a:extLst>
          </p:cNvPr>
          <p:cNvSpPr/>
          <p:nvPr/>
        </p:nvSpPr>
        <p:spPr bwMode="auto">
          <a:xfrm>
            <a:off x="269690" y="147461"/>
            <a:ext cx="262718"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2" name="Freeform 6">
            <a:extLst>
              <a:ext uri="{FF2B5EF4-FFF2-40B4-BE49-F238E27FC236}">
                <a16:creationId xmlns:a16="http://schemas.microsoft.com/office/drawing/2014/main" id="{ED554411-5037-48EC-8D23-4F78056970F9}"/>
              </a:ext>
            </a:extLst>
          </p:cNvPr>
          <p:cNvSpPr/>
          <p:nvPr/>
        </p:nvSpPr>
        <p:spPr bwMode="auto">
          <a:xfrm>
            <a:off x="441542" y="321290"/>
            <a:ext cx="262718" cy="26864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3" name="Freeform 7">
            <a:extLst>
              <a:ext uri="{FF2B5EF4-FFF2-40B4-BE49-F238E27FC236}">
                <a16:creationId xmlns:a16="http://schemas.microsoft.com/office/drawing/2014/main" id="{5FB68AAD-2113-4330-BA10-A8C368012583}"/>
              </a:ext>
            </a:extLst>
          </p:cNvPr>
          <p:cNvSpPr/>
          <p:nvPr/>
        </p:nvSpPr>
        <p:spPr bwMode="auto">
          <a:xfrm>
            <a:off x="265739" y="503020"/>
            <a:ext cx="260742"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4" name="标题 1">
            <a:extLst>
              <a:ext uri="{FF2B5EF4-FFF2-40B4-BE49-F238E27FC236}">
                <a16:creationId xmlns:a16="http://schemas.microsoft.com/office/drawing/2014/main" id="{6C014F55-6514-4CD4-A5BF-E8C7ACF40AB3}"/>
              </a:ext>
            </a:extLst>
          </p:cNvPr>
          <p:cNvSpPr txBox="1"/>
          <p:nvPr/>
        </p:nvSpPr>
        <p:spPr>
          <a:xfrm>
            <a:off x="721024" y="201586"/>
            <a:ext cx="6429076" cy="634082"/>
          </a:xfrm>
          <a:prstGeom prst="rect">
            <a:avLst/>
          </a:prstGeom>
        </p:spPr>
        <p:txBody>
          <a:bodyPr/>
          <a:lstStyle>
            <a:lvl1pPr algn="l" defTabSz="914400" rtl="0" eaLnBrk="1" latinLnBrk="0" hangingPunct="1">
              <a:spcBef>
                <a:spcPct val="0"/>
              </a:spcBef>
              <a:buNone/>
              <a:defRPr sz="3600" kern="1200">
                <a:solidFill>
                  <a:srgbClr val="92D050"/>
                </a:solidFill>
                <a:latin typeface="汉仪秀英体简" pitchFamily="49" charset="-122"/>
                <a:ea typeface="汉仪秀英体简" pitchFamily="49" charset="-122"/>
                <a:cs typeface="+mj-cs"/>
              </a:defRPr>
            </a:lvl1pPr>
          </a:lstStyle>
          <a:p>
            <a:r>
              <a:rPr lang="zh-CN" altLang="en-US" sz="3200"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需求管理工具与需求变更影响分析</a:t>
            </a:r>
          </a:p>
        </p:txBody>
      </p:sp>
      <p:pic>
        <p:nvPicPr>
          <p:cNvPr id="6" name="图片 5"/>
          <p:cNvPicPr>
            <a:picLocks noChangeAspect="1"/>
          </p:cNvPicPr>
          <p:nvPr/>
        </p:nvPicPr>
        <p:blipFill>
          <a:blip r:embed="rId3"/>
          <a:stretch>
            <a:fillRect/>
          </a:stretch>
        </p:blipFill>
        <p:spPr>
          <a:xfrm>
            <a:off x="137814" y="1268760"/>
            <a:ext cx="11914788" cy="4320480"/>
          </a:xfrm>
          <a:prstGeom prst="rect">
            <a:avLst/>
          </a:prstGeom>
          <a:ln>
            <a:solidFill>
              <a:schemeClr val="tx1"/>
            </a:solidFill>
          </a:ln>
        </p:spPr>
      </p:pic>
    </p:spTree>
    <p:extLst>
      <p:ext uri="{BB962C8B-B14F-4D97-AF65-F5344CB8AC3E}">
        <p14:creationId xmlns:p14="http://schemas.microsoft.com/office/powerpoint/2010/main" val="3056536470"/>
      </p:ext>
    </p:extLst>
  </p:cSld>
  <p:clrMapOvr>
    <a:masterClrMapping/>
  </p:clrMapOvr>
  <p:transition spd="slow">
    <p:push dir="u"/>
  </p:transition>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Freeform 5">
            <a:extLst>
              <a:ext uri="{FF2B5EF4-FFF2-40B4-BE49-F238E27FC236}">
                <a16:creationId xmlns:a16="http://schemas.microsoft.com/office/drawing/2014/main" id="{8B9A9258-44E7-48F7-8544-A041B8CDB302}"/>
              </a:ext>
            </a:extLst>
          </p:cNvPr>
          <p:cNvSpPr/>
          <p:nvPr/>
        </p:nvSpPr>
        <p:spPr bwMode="auto">
          <a:xfrm>
            <a:off x="269690" y="147461"/>
            <a:ext cx="262718"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2" name="Freeform 6">
            <a:extLst>
              <a:ext uri="{FF2B5EF4-FFF2-40B4-BE49-F238E27FC236}">
                <a16:creationId xmlns:a16="http://schemas.microsoft.com/office/drawing/2014/main" id="{ED554411-5037-48EC-8D23-4F78056970F9}"/>
              </a:ext>
            </a:extLst>
          </p:cNvPr>
          <p:cNvSpPr/>
          <p:nvPr/>
        </p:nvSpPr>
        <p:spPr bwMode="auto">
          <a:xfrm>
            <a:off x="441542" y="321290"/>
            <a:ext cx="262718" cy="26864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3" name="Freeform 7">
            <a:extLst>
              <a:ext uri="{FF2B5EF4-FFF2-40B4-BE49-F238E27FC236}">
                <a16:creationId xmlns:a16="http://schemas.microsoft.com/office/drawing/2014/main" id="{5FB68AAD-2113-4330-BA10-A8C368012583}"/>
              </a:ext>
            </a:extLst>
          </p:cNvPr>
          <p:cNvSpPr/>
          <p:nvPr/>
        </p:nvSpPr>
        <p:spPr bwMode="auto">
          <a:xfrm>
            <a:off x="265739" y="503020"/>
            <a:ext cx="260742"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4" name="标题 1">
            <a:extLst>
              <a:ext uri="{FF2B5EF4-FFF2-40B4-BE49-F238E27FC236}">
                <a16:creationId xmlns:a16="http://schemas.microsoft.com/office/drawing/2014/main" id="{6C014F55-6514-4CD4-A5BF-E8C7ACF40AB3}"/>
              </a:ext>
            </a:extLst>
          </p:cNvPr>
          <p:cNvSpPr txBox="1"/>
          <p:nvPr/>
        </p:nvSpPr>
        <p:spPr>
          <a:xfrm>
            <a:off x="721024" y="201586"/>
            <a:ext cx="6429076" cy="634082"/>
          </a:xfrm>
          <a:prstGeom prst="rect">
            <a:avLst/>
          </a:prstGeom>
        </p:spPr>
        <p:txBody>
          <a:bodyPr/>
          <a:lstStyle>
            <a:lvl1pPr algn="l" defTabSz="914400" rtl="0" eaLnBrk="1" latinLnBrk="0" hangingPunct="1">
              <a:spcBef>
                <a:spcPct val="0"/>
              </a:spcBef>
              <a:buNone/>
              <a:defRPr sz="3600" kern="1200">
                <a:solidFill>
                  <a:srgbClr val="92D050"/>
                </a:solidFill>
                <a:latin typeface="汉仪秀英体简" pitchFamily="49" charset="-122"/>
                <a:ea typeface="汉仪秀英体简" pitchFamily="49" charset="-122"/>
                <a:cs typeface="+mj-cs"/>
              </a:defRPr>
            </a:lvl1pPr>
          </a:lstStyle>
          <a:p>
            <a:r>
              <a:rPr lang="zh-CN" altLang="en-US" sz="3200" dirty="0" smtClean="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需求</a:t>
            </a:r>
            <a:r>
              <a:rPr lang="zh-CN" altLang="en-US" sz="3200"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变更影响</a:t>
            </a:r>
            <a:r>
              <a:rPr lang="zh-CN" altLang="en-US" sz="3200" dirty="0" smtClean="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分析详情</a:t>
            </a:r>
            <a:r>
              <a:rPr lang="en-US" altLang="zh-CN" sz="3200" dirty="0" smtClean="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[8]</a:t>
            </a:r>
            <a:endParaRPr lang="zh-CN" altLang="en-US" sz="3200"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endParaRPr>
          </a:p>
          <a:p>
            <a:endParaRPr lang="zh-CN" altLang="en-US" sz="3200"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pic>
        <p:nvPicPr>
          <p:cNvPr id="6" name="图片 5"/>
          <p:cNvPicPr>
            <a:picLocks noChangeAspect="1"/>
          </p:cNvPicPr>
          <p:nvPr/>
        </p:nvPicPr>
        <p:blipFill>
          <a:blip r:embed="rId3"/>
          <a:stretch>
            <a:fillRect/>
          </a:stretch>
        </p:blipFill>
        <p:spPr>
          <a:xfrm>
            <a:off x="550590" y="1124744"/>
            <a:ext cx="11123511" cy="5112568"/>
          </a:xfrm>
          <a:prstGeom prst="rect">
            <a:avLst/>
          </a:prstGeom>
          <a:ln>
            <a:solidFill>
              <a:schemeClr val="tx1"/>
            </a:solidFill>
          </a:ln>
        </p:spPr>
      </p:pic>
    </p:spTree>
    <p:extLst>
      <p:ext uri="{BB962C8B-B14F-4D97-AF65-F5344CB8AC3E}">
        <p14:creationId xmlns:p14="http://schemas.microsoft.com/office/powerpoint/2010/main" val="3481236778"/>
      </p:ext>
    </p:extLst>
  </p:cSld>
  <p:clrMapOvr>
    <a:masterClrMapping/>
  </p:clrMapOvr>
  <p:transition spd="slow">
    <p:push dir="u"/>
  </p:transition>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rot="2700000">
            <a:off x="2549843" y="2496677"/>
            <a:ext cx="2017032" cy="2017032"/>
          </a:xfrm>
          <a:prstGeom prst="rect">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18" name="矩形 17"/>
          <p:cNvSpPr/>
          <p:nvPr/>
        </p:nvSpPr>
        <p:spPr>
          <a:xfrm rot="2700000">
            <a:off x="3234254" y="1296477"/>
            <a:ext cx="648211" cy="648211"/>
          </a:xfrm>
          <a:prstGeom prst="rect">
            <a:avLst/>
          </a:prstGeom>
          <a:solidFill>
            <a:schemeClr val="accent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19" name="矩形 18"/>
          <p:cNvSpPr/>
          <p:nvPr/>
        </p:nvSpPr>
        <p:spPr>
          <a:xfrm rot="2700000">
            <a:off x="1349643" y="3181089"/>
            <a:ext cx="648211" cy="648211"/>
          </a:xfrm>
          <a:prstGeom prst="rect">
            <a:avLst/>
          </a:prstGeom>
          <a:solidFill>
            <a:schemeClr val="accent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0" name="矩形 19"/>
          <p:cNvSpPr/>
          <p:nvPr/>
        </p:nvSpPr>
        <p:spPr>
          <a:xfrm rot="2700000">
            <a:off x="1442912" y="4059165"/>
            <a:ext cx="461671" cy="461671"/>
          </a:xfrm>
          <a:prstGeom prst="rect">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1" name="矩形 20"/>
          <p:cNvSpPr/>
          <p:nvPr/>
        </p:nvSpPr>
        <p:spPr>
          <a:xfrm rot="2700000">
            <a:off x="2620443" y="1428489"/>
            <a:ext cx="384187" cy="384187"/>
          </a:xfrm>
          <a:prstGeom prst="rect">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2" name="矩形 21"/>
          <p:cNvSpPr>
            <a:spLocks noChangeAspect="1"/>
          </p:cNvSpPr>
          <p:nvPr/>
        </p:nvSpPr>
        <p:spPr>
          <a:xfrm rot="2700000">
            <a:off x="667061" y="3688141"/>
            <a:ext cx="252000" cy="252000"/>
          </a:xfrm>
          <a:prstGeom prst="rect">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3" name="矩形 22"/>
          <p:cNvSpPr/>
          <p:nvPr/>
        </p:nvSpPr>
        <p:spPr>
          <a:xfrm rot="2700000">
            <a:off x="2873088" y="5461532"/>
            <a:ext cx="292365" cy="292365"/>
          </a:xfrm>
          <a:prstGeom prst="rect">
            <a:avLst/>
          </a:prstGeom>
          <a:solidFill>
            <a:schemeClr val="accent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4" name="矩形 23"/>
          <p:cNvSpPr/>
          <p:nvPr/>
        </p:nvSpPr>
        <p:spPr>
          <a:xfrm rot="2700000">
            <a:off x="9793359" y="4386731"/>
            <a:ext cx="467064" cy="467064"/>
          </a:xfrm>
          <a:prstGeom prst="rect">
            <a:avLst/>
          </a:prstGeom>
          <a:solidFill>
            <a:schemeClr val="accent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5" name="矩形 24"/>
          <p:cNvSpPr/>
          <p:nvPr/>
        </p:nvSpPr>
        <p:spPr>
          <a:xfrm rot="2700000">
            <a:off x="10174335" y="4856667"/>
            <a:ext cx="264047" cy="264044"/>
          </a:xfrm>
          <a:prstGeom prst="rect">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6" name="矩形 25"/>
          <p:cNvSpPr/>
          <p:nvPr/>
        </p:nvSpPr>
        <p:spPr>
          <a:xfrm rot="2700000">
            <a:off x="10647656" y="2519569"/>
            <a:ext cx="351351" cy="351351"/>
          </a:xfrm>
          <a:prstGeom prst="rect">
            <a:avLst/>
          </a:prstGeom>
          <a:solidFill>
            <a:schemeClr val="accent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7" name="文本框 26"/>
          <p:cNvSpPr txBox="1"/>
          <p:nvPr/>
        </p:nvSpPr>
        <p:spPr>
          <a:xfrm>
            <a:off x="2248483" y="2548820"/>
            <a:ext cx="2422458" cy="1862048"/>
          </a:xfrm>
          <a:prstGeom prst="rect">
            <a:avLst/>
          </a:prstGeom>
          <a:noFill/>
          <a:effectLst/>
        </p:spPr>
        <p:txBody>
          <a:bodyPr wrap="none" rtlCol="0">
            <a:spAutoFit/>
          </a:bodyPr>
          <a:lstStyle/>
          <a:p>
            <a:pPr marL="0" marR="0" lvl="0" indent="0" algn="ctr" defTabSz="914400" rtl="0" eaLnBrk="1" fontAlgn="auto" latinLnBrk="0" hangingPunct="1">
              <a:lnSpc>
                <a:spcPct val="100000"/>
              </a:lnSpc>
              <a:spcBef>
                <a:spcPct val="0"/>
              </a:spcBef>
              <a:spcAft>
                <a:spcPct val="0"/>
              </a:spcAft>
              <a:buClrTx/>
              <a:buSzTx/>
              <a:buFontTx/>
              <a:buNone/>
              <a:defRPr/>
            </a:pPr>
            <a:r>
              <a:rPr kumimoji="0" lang="en-US" altLang="zh-CN" sz="4000" b="1"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rPr>
              <a:t>  </a:t>
            </a:r>
            <a:r>
              <a:rPr kumimoji="0" lang="en-US" altLang="zh-CN" sz="11500" b="0" i="0" u="none" strike="noStrike" kern="1200" cap="none" spc="0" normalizeH="0" baseline="0" noProof="0" dirty="0" smtClean="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rPr>
              <a:t>06</a:t>
            </a:r>
            <a:endParaRPr kumimoji="0" lang="en-US" altLang="zh-CN" sz="8800" b="0"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8" name="文本框 27"/>
          <p:cNvSpPr txBox="1"/>
          <p:nvPr/>
        </p:nvSpPr>
        <p:spPr>
          <a:xfrm>
            <a:off x="5474994" y="3088951"/>
            <a:ext cx="6336006" cy="830997"/>
          </a:xfrm>
          <a:prstGeom prst="rect">
            <a:avLst/>
          </a:prstGeom>
          <a:noFill/>
        </p:spPr>
        <p:txBody>
          <a:bodyPr wrap="square" rtlCol="0">
            <a:spAutoFit/>
          </a:bodyPr>
          <a:lstStyle/>
          <a:p>
            <a:r>
              <a:rPr lang="zh-CN" altLang="en-US" sz="4800" b="1" dirty="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后续阶段的计划性安排</a:t>
            </a:r>
          </a:p>
        </p:txBody>
      </p:sp>
    </p:spTree>
    <p:extLst>
      <p:ext uri="{BB962C8B-B14F-4D97-AF65-F5344CB8AC3E}">
        <p14:creationId xmlns:p14="http://schemas.microsoft.com/office/powerpoint/2010/main" val="2197625061"/>
      </p:ext>
    </p:extLst>
  </p:cSld>
  <p:clrMapOvr>
    <a:masterClrMapping/>
  </p:clrMapOvr>
  <p:transition spd="slow">
    <p:push dir="u"/>
  </p:transition>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Freeform 5">
            <a:extLst>
              <a:ext uri="{FF2B5EF4-FFF2-40B4-BE49-F238E27FC236}">
                <a16:creationId xmlns:a16="http://schemas.microsoft.com/office/drawing/2014/main" id="{8B9A9258-44E7-48F7-8544-A041B8CDB302}"/>
              </a:ext>
            </a:extLst>
          </p:cNvPr>
          <p:cNvSpPr/>
          <p:nvPr/>
        </p:nvSpPr>
        <p:spPr bwMode="auto">
          <a:xfrm>
            <a:off x="269690" y="147461"/>
            <a:ext cx="262718"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2" name="Freeform 6">
            <a:extLst>
              <a:ext uri="{FF2B5EF4-FFF2-40B4-BE49-F238E27FC236}">
                <a16:creationId xmlns:a16="http://schemas.microsoft.com/office/drawing/2014/main" id="{ED554411-5037-48EC-8D23-4F78056970F9}"/>
              </a:ext>
            </a:extLst>
          </p:cNvPr>
          <p:cNvSpPr/>
          <p:nvPr/>
        </p:nvSpPr>
        <p:spPr bwMode="auto">
          <a:xfrm>
            <a:off x="441542" y="321290"/>
            <a:ext cx="262718" cy="26864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3" name="Freeform 7">
            <a:extLst>
              <a:ext uri="{FF2B5EF4-FFF2-40B4-BE49-F238E27FC236}">
                <a16:creationId xmlns:a16="http://schemas.microsoft.com/office/drawing/2014/main" id="{5FB68AAD-2113-4330-BA10-A8C368012583}"/>
              </a:ext>
            </a:extLst>
          </p:cNvPr>
          <p:cNvSpPr/>
          <p:nvPr/>
        </p:nvSpPr>
        <p:spPr bwMode="auto">
          <a:xfrm>
            <a:off x="265739" y="503020"/>
            <a:ext cx="260742"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4" name="标题 1">
            <a:extLst>
              <a:ext uri="{FF2B5EF4-FFF2-40B4-BE49-F238E27FC236}">
                <a16:creationId xmlns:a16="http://schemas.microsoft.com/office/drawing/2014/main" id="{6C014F55-6514-4CD4-A5BF-E8C7ACF40AB3}"/>
              </a:ext>
            </a:extLst>
          </p:cNvPr>
          <p:cNvSpPr txBox="1"/>
          <p:nvPr/>
        </p:nvSpPr>
        <p:spPr>
          <a:xfrm>
            <a:off x="721024" y="201586"/>
            <a:ext cx="3565226" cy="634082"/>
          </a:xfrm>
          <a:prstGeom prst="rect">
            <a:avLst/>
          </a:prstGeom>
        </p:spPr>
        <p:txBody>
          <a:bodyPr/>
          <a:lstStyle>
            <a:lvl1pPr algn="l" defTabSz="914400" rtl="0" eaLnBrk="1" latinLnBrk="0" hangingPunct="1">
              <a:spcBef>
                <a:spcPct val="0"/>
              </a:spcBef>
              <a:buNone/>
              <a:defRPr sz="3600" kern="1200">
                <a:solidFill>
                  <a:srgbClr val="92D050"/>
                </a:solidFill>
                <a:latin typeface="汉仪秀英体简" pitchFamily="49" charset="-122"/>
                <a:ea typeface="汉仪秀英体简" pitchFamily="49" charset="-122"/>
                <a:cs typeface="+mj-cs"/>
              </a:defRPr>
            </a:lvl1pPr>
          </a:lstStyle>
          <a:p>
            <a:r>
              <a:rPr lang="zh-CN" altLang="en-US" sz="3200"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安装与部署</a:t>
            </a:r>
            <a:r>
              <a:rPr lang="zh-CN" altLang="en-US" sz="3200" dirty="0" smtClean="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计划</a:t>
            </a:r>
            <a:r>
              <a:rPr lang="en-US" altLang="zh-CN" sz="3200" dirty="0" smtClean="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[9]</a:t>
            </a:r>
            <a:endParaRPr lang="zh-CN" altLang="en-US" sz="3200"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03014" y="201586"/>
            <a:ext cx="6067629" cy="3307248"/>
          </a:xfrm>
          <a:prstGeom prst="rect">
            <a:avLst/>
          </a:prstGeom>
        </p:spPr>
      </p:pic>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56418" y="3495188"/>
            <a:ext cx="9774791" cy="3229462"/>
          </a:xfrm>
          <a:prstGeom prst="rect">
            <a:avLst/>
          </a:prstGeom>
        </p:spPr>
      </p:pic>
      <p:sp>
        <p:nvSpPr>
          <p:cNvPr id="8" name="文本框 7"/>
          <p:cNvSpPr txBox="1"/>
          <p:nvPr/>
        </p:nvSpPr>
        <p:spPr>
          <a:xfrm>
            <a:off x="20962" y="4517701"/>
            <a:ext cx="1935456" cy="830997"/>
          </a:xfrm>
          <a:prstGeom prst="rect">
            <a:avLst/>
          </a:prstGeom>
          <a:noFill/>
        </p:spPr>
        <p:txBody>
          <a:bodyPr wrap="square" rtlCol="0">
            <a:spAutoFit/>
          </a:bodyPr>
          <a:lstStyle/>
          <a:p>
            <a:r>
              <a:rPr lang="en-US" altLang="zh-CN" sz="4800" b="1" dirty="0" smtClean="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WBS</a:t>
            </a:r>
            <a:endParaRPr lang="zh-CN" altLang="en-US" sz="4800" b="1" dirty="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9" name="文本框 8"/>
          <p:cNvSpPr txBox="1"/>
          <p:nvPr/>
        </p:nvSpPr>
        <p:spPr>
          <a:xfrm>
            <a:off x="1736876" y="1385586"/>
            <a:ext cx="1935456" cy="830997"/>
          </a:xfrm>
          <a:prstGeom prst="rect">
            <a:avLst/>
          </a:prstGeom>
          <a:noFill/>
        </p:spPr>
        <p:txBody>
          <a:bodyPr wrap="square" rtlCol="0">
            <a:spAutoFit/>
          </a:bodyPr>
          <a:lstStyle/>
          <a:p>
            <a:r>
              <a:rPr lang="en-US" altLang="zh-CN" sz="4800" b="1" dirty="0" smtClean="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OBS</a:t>
            </a:r>
            <a:endParaRPr lang="zh-CN" altLang="en-US" sz="4800" b="1" dirty="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endParaRPr>
          </a:p>
        </p:txBody>
      </p:sp>
    </p:spTree>
    <p:extLst>
      <p:ext uri="{BB962C8B-B14F-4D97-AF65-F5344CB8AC3E}">
        <p14:creationId xmlns:p14="http://schemas.microsoft.com/office/powerpoint/2010/main" val="3562238200"/>
      </p:ext>
    </p:extLst>
  </p:cSld>
  <p:clrMapOvr>
    <a:masterClrMapping/>
  </p:clrMapOvr>
  <p:transition spd="slow">
    <p:push dir="u"/>
  </p:transition>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Freeform 5">
            <a:extLst>
              <a:ext uri="{FF2B5EF4-FFF2-40B4-BE49-F238E27FC236}">
                <a16:creationId xmlns:a16="http://schemas.microsoft.com/office/drawing/2014/main" id="{8B9A9258-44E7-48F7-8544-A041B8CDB302}"/>
              </a:ext>
            </a:extLst>
          </p:cNvPr>
          <p:cNvSpPr/>
          <p:nvPr/>
        </p:nvSpPr>
        <p:spPr bwMode="auto">
          <a:xfrm>
            <a:off x="269690" y="147461"/>
            <a:ext cx="262718"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2" name="Freeform 6">
            <a:extLst>
              <a:ext uri="{FF2B5EF4-FFF2-40B4-BE49-F238E27FC236}">
                <a16:creationId xmlns:a16="http://schemas.microsoft.com/office/drawing/2014/main" id="{ED554411-5037-48EC-8D23-4F78056970F9}"/>
              </a:ext>
            </a:extLst>
          </p:cNvPr>
          <p:cNvSpPr/>
          <p:nvPr/>
        </p:nvSpPr>
        <p:spPr bwMode="auto">
          <a:xfrm>
            <a:off x="441542" y="321290"/>
            <a:ext cx="262718" cy="26864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3" name="Freeform 7">
            <a:extLst>
              <a:ext uri="{FF2B5EF4-FFF2-40B4-BE49-F238E27FC236}">
                <a16:creationId xmlns:a16="http://schemas.microsoft.com/office/drawing/2014/main" id="{5FB68AAD-2113-4330-BA10-A8C368012583}"/>
              </a:ext>
            </a:extLst>
          </p:cNvPr>
          <p:cNvSpPr/>
          <p:nvPr/>
        </p:nvSpPr>
        <p:spPr bwMode="auto">
          <a:xfrm>
            <a:off x="265739" y="503020"/>
            <a:ext cx="260742"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4" name="标题 1">
            <a:extLst>
              <a:ext uri="{FF2B5EF4-FFF2-40B4-BE49-F238E27FC236}">
                <a16:creationId xmlns:a16="http://schemas.microsoft.com/office/drawing/2014/main" id="{6C014F55-6514-4CD4-A5BF-E8C7ACF40AB3}"/>
              </a:ext>
            </a:extLst>
          </p:cNvPr>
          <p:cNvSpPr txBox="1"/>
          <p:nvPr/>
        </p:nvSpPr>
        <p:spPr>
          <a:xfrm>
            <a:off x="721024" y="201586"/>
            <a:ext cx="3279475" cy="634082"/>
          </a:xfrm>
          <a:prstGeom prst="rect">
            <a:avLst/>
          </a:prstGeom>
        </p:spPr>
        <p:txBody>
          <a:bodyPr/>
          <a:lstStyle>
            <a:lvl1pPr algn="l" defTabSz="914400" rtl="0" eaLnBrk="1" latinLnBrk="0" hangingPunct="1">
              <a:spcBef>
                <a:spcPct val="0"/>
              </a:spcBef>
              <a:buNone/>
              <a:defRPr sz="3600" kern="1200">
                <a:solidFill>
                  <a:srgbClr val="92D050"/>
                </a:solidFill>
                <a:latin typeface="汉仪秀英体简" pitchFamily="49" charset="-122"/>
                <a:ea typeface="汉仪秀英体简" pitchFamily="49" charset="-122"/>
                <a:cs typeface="+mj-cs"/>
              </a:defRPr>
            </a:lvl1pPr>
          </a:lstStyle>
          <a:p>
            <a:r>
              <a:rPr lang="zh-CN" altLang="en-US" sz="3200" dirty="0" smtClean="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测试计划</a:t>
            </a:r>
            <a:r>
              <a:rPr lang="en-US" altLang="zh-CN" sz="3200" dirty="0" smtClean="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[10]</a:t>
            </a:r>
            <a:endParaRPr lang="zh-CN" altLang="en-US" sz="3200"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8" name="文本框 7"/>
          <p:cNvSpPr txBox="1"/>
          <p:nvPr/>
        </p:nvSpPr>
        <p:spPr>
          <a:xfrm>
            <a:off x="20962" y="4517701"/>
            <a:ext cx="1935456" cy="830997"/>
          </a:xfrm>
          <a:prstGeom prst="rect">
            <a:avLst/>
          </a:prstGeom>
          <a:noFill/>
        </p:spPr>
        <p:txBody>
          <a:bodyPr wrap="square" rtlCol="0">
            <a:spAutoFit/>
          </a:bodyPr>
          <a:lstStyle/>
          <a:p>
            <a:r>
              <a:rPr lang="en-US" altLang="zh-CN" sz="4800" b="1" dirty="0" smtClean="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WBS</a:t>
            </a:r>
            <a:endParaRPr lang="zh-CN" altLang="en-US" sz="4800" b="1" dirty="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9" name="文本框 8"/>
          <p:cNvSpPr txBox="1"/>
          <p:nvPr/>
        </p:nvSpPr>
        <p:spPr>
          <a:xfrm>
            <a:off x="1736876" y="1385586"/>
            <a:ext cx="1935456" cy="830997"/>
          </a:xfrm>
          <a:prstGeom prst="rect">
            <a:avLst/>
          </a:prstGeom>
          <a:noFill/>
        </p:spPr>
        <p:txBody>
          <a:bodyPr wrap="square" rtlCol="0">
            <a:spAutoFit/>
          </a:bodyPr>
          <a:lstStyle/>
          <a:p>
            <a:r>
              <a:rPr lang="en-US" altLang="zh-CN" sz="4800" b="1" dirty="0" smtClean="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OBS</a:t>
            </a:r>
            <a:endParaRPr lang="zh-CN" altLang="en-US" sz="4800" b="1" dirty="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98222" y="284569"/>
            <a:ext cx="7949158" cy="2922614"/>
          </a:xfrm>
          <a:prstGeom prst="rect">
            <a:avLst/>
          </a:prstGeom>
        </p:spPr>
      </p:pic>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65426" y="3237602"/>
            <a:ext cx="10402201" cy="3391194"/>
          </a:xfrm>
          <a:prstGeom prst="rect">
            <a:avLst/>
          </a:prstGeom>
        </p:spPr>
      </p:pic>
    </p:spTree>
    <p:extLst>
      <p:ext uri="{BB962C8B-B14F-4D97-AF65-F5344CB8AC3E}">
        <p14:creationId xmlns:p14="http://schemas.microsoft.com/office/powerpoint/2010/main" val="3031744703"/>
      </p:ext>
    </p:extLst>
  </p:cSld>
  <p:clrMapOvr>
    <a:masterClrMapping/>
  </p:clrMapOvr>
  <p:transition spd="slow">
    <p:push dir="u"/>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Freeform 5">
            <a:extLst>
              <a:ext uri="{FF2B5EF4-FFF2-40B4-BE49-F238E27FC236}">
                <a16:creationId xmlns:a16="http://schemas.microsoft.com/office/drawing/2014/main" id="{57A1520C-6DF9-48E6-926B-E898BAEE61A3}"/>
              </a:ext>
            </a:extLst>
          </p:cNvPr>
          <p:cNvSpPr/>
          <p:nvPr/>
        </p:nvSpPr>
        <p:spPr bwMode="auto">
          <a:xfrm>
            <a:off x="269690" y="147461"/>
            <a:ext cx="262718"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53" name="Freeform 6">
            <a:extLst>
              <a:ext uri="{FF2B5EF4-FFF2-40B4-BE49-F238E27FC236}">
                <a16:creationId xmlns:a16="http://schemas.microsoft.com/office/drawing/2014/main" id="{2B110C71-F003-48D8-8A73-52AEC8FE9DD2}"/>
              </a:ext>
            </a:extLst>
          </p:cNvPr>
          <p:cNvSpPr/>
          <p:nvPr/>
        </p:nvSpPr>
        <p:spPr bwMode="auto">
          <a:xfrm>
            <a:off x="441542" y="321290"/>
            <a:ext cx="262718" cy="26864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54" name="Freeform 7">
            <a:extLst>
              <a:ext uri="{FF2B5EF4-FFF2-40B4-BE49-F238E27FC236}">
                <a16:creationId xmlns:a16="http://schemas.microsoft.com/office/drawing/2014/main" id="{34739476-600F-4027-977D-521397A54488}"/>
              </a:ext>
            </a:extLst>
          </p:cNvPr>
          <p:cNvSpPr/>
          <p:nvPr/>
        </p:nvSpPr>
        <p:spPr bwMode="auto">
          <a:xfrm>
            <a:off x="265739" y="503020"/>
            <a:ext cx="260742"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55" name="标题 1">
            <a:extLst>
              <a:ext uri="{FF2B5EF4-FFF2-40B4-BE49-F238E27FC236}">
                <a16:creationId xmlns:a16="http://schemas.microsoft.com/office/drawing/2014/main" id="{3545FD0D-3C7B-4E3C-9368-7964BD7235CE}"/>
              </a:ext>
            </a:extLst>
          </p:cNvPr>
          <p:cNvSpPr txBox="1"/>
          <p:nvPr/>
        </p:nvSpPr>
        <p:spPr>
          <a:xfrm>
            <a:off x="708210" y="185979"/>
            <a:ext cx="4340039" cy="583711"/>
          </a:xfrm>
          <a:prstGeom prst="rect">
            <a:avLst/>
          </a:prstGeom>
        </p:spPr>
        <p:txBody>
          <a:bodyPr/>
          <a:lstStyle>
            <a:lvl1pPr algn="l" defTabSz="914400" rtl="0" eaLnBrk="1" latinLnBrk="0" hangingPunct="1">
              <a:spcBef>
                <a:spcPct val="0"/>
              </a:spcBef>
              <a:buNone/>
              <a:defRPr sz="3600" kern="1200">
                <a:solidFill>
                  <a:srgbClr val="92D050"/>
                </a:solidFill>
                <a:latin typeface="汉仪秀英体简" pitchFamily="49" charset="-122"/>
                <a:ea typeface="汉仪秀英体简" pitchFamily="49" charset="-122"/>
                <a:cs typeface="+mj-cs"/>
              </a:defRPr>
            </a:lvl1pPr>
          </a:lstStyle>
          <a:p>
            <a:r>
              <a:rPr lang="zh-CN" altLang="en-US" sz="3200" dirty="0" smtClean="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文档</a:t>
            </a:r>
            <a:r>
              <a:rPr lang="zh-CN" altLang="en-US" sz="3200" b="1" dirty="0" smtClean="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历史跟踪</a:t>
            </a:r>
            <a:r>
              <a:rPr lang="en-US" altLang="zh-CN" sz="3200" b="1"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[2]</a:t>
            </a:r>
            <a:endParaRPr lang="zh-CN" altLang="en-US" sz="3200" b="1"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endParaRPr>
          </a:p>
          <a:p>
            <a:endParaRPr lang="zh-CN" altLang="en-US" sz="3200" b="1"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8042" y="1698932"/>
            <a:ext cx="11507913" cy="416846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88659714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Freeform 5">
            <a:extLst>
              <a:ext uri="{FF2B5EF4-FFF2-40B4-BE49-F238E27FC236}">
                <a16:creationId xmlns:a16="http://schemas.microsoft.com/office/drawing/2014/main" id="{8B9A9258-44E7-48F7-8544-A041B8CDB302}"/>
              </a:ext>
            </a:extLst>
          </p:cNvPr>
          <p:cNvSpPr/>
          <p:nvPr/>
        </p:nvSpPr>
        <p:spPr bwMode="auto">
          <a:xfrm>
            <a:off x="269690" y="147461"/>
            <a:ext cx="262718"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2" name="Freeform 6">
            <a:extLst>
              <a:ext uri="{FF2B5EF4-FFF2-40B4-BE49-F238E27FC236}">
                <a16:creationId xmlns:a16="http://schemas.microsoft.com/office/drawing/2014/main" id="{ED554411-5037-48EC-8D23-4F78056970F9}"/>
              </a:ext>
            </a:extLst>
          </p:cNvPr>
          <p:cNvSpPr/>
          <p:nvPr/>
        </p:nvSpPr>
        <p:spPr bwMode="auto">
          <a:xfrm>
            <a:off x="441542" y="321290"/>
            <a:ext cx="262718" cy="26864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3" name="Freeform 7">
            <a:extLst>
              <a:ext uri="{FF2B5EF4-FFF2-40B4-BE49-F238E27FC236}">
                <a16:creationId xmlns:a16="http://schemas.microsoft.com/office/drawing/2014/main" id="{5FB68AAD-2113-4330-BA10-A8C368012583}"/>
              </a:ext>
            </a:extLst>
          </p:cNvPr>
          <p:cNvSpPr/>
          <p:nvPr/>
        </p:nvSpPr>
        <p:spPr bwMode="auto">
          <a:xfrm>
            <a:off x="265739" y="503020"/>
            <a:ext cx="260742"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4" name="标题 1">
            <a:extLst>
              <a:ext uri="{FF2B5EF4-FFF2-40B4-BE49-F238E27FC236}">
                <a16:creationId xmlns:a16="http://schemas.microsoft.com/office/drawing/2014/main" id="{6C014F55-6514-4CD4-A5BF-E8C7ACF40AB3}"/>
              </a:ext>
            </a:extLst>
          </p:cNvPr>
          <p:cNvSpPr txBox="1"/>
          <p:nvPr/>
        </p:nvSpPr>
        <p:spPr>
          <a:xfrm>
            <a:off x="721024" y="201586"/>
            <a:ext cx="3279475" cy="634082"/>
          </a:xfrm>
          <a:prstGeom prst="rect">
            <a:avLst/>
          </a:prstGeom>
        </p:spPr>
        <p:txBody>
          <a:bodyPr/>
          <a:lstStyle>
            <a:lvl1pPr algn="l" defTabSz="914400" rtl="0" eaLnBrk="1" latinLnBrk="0" hangingPunct="1">
              <a:spcBef>
                <a:spcPct val="0"/>
              </a:spcBef>
              <a:buNone/>
              <a:defRPr sz="3600" kern="1200">
                <a:solidFill>
                  <a:srgbClr val="92D050"/>
                </a:solidFill>
                <a:latin typeface="汉仪秀英体简" pitchFamily="49" charset="-122"/>
                <a:ea typeface="汉仪秀英体简" pitchFamily="49" charset="-122"/>
                <a:cs typeface="+mj-cs"/>
              </a:defRPr>
            </a:lvl1pPr>
          </a:lstStyle>
          <a:p>
            <a:r>
              <a:rPr lang="zh-CN" altLang="en-US" sz="3200"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培训</a:t>
            </a:r>
            <a:r>
              <a:rPr lang="zh-CN" altLang="en-US" sz="3200" dirty="0" smtClean="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计划</a:t>
            </a:r>
            <a:r>
              <a:rPr lang="en-US" altLang="zh-CN" sz="3200" dirty="0" smtClean="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[11]</a:t>
            </a:r>
            <a:endParaRPr lang="zh-CN" altLang="en-US" sz="3200"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8" name="文本框 7"/>
          <p:cNvSpPr txBox="1"/>
          <p:nvPr/>
        </p:nvSpPr>
        <p:spPr>
          <a:xfrm>
            <a:off x="1011562" y="4517699"/>
            <a:ext cx="1935456" cy="830997"/>
          </a:xfrm>
          <a:prstGeom prst="rect">
            <a:avLst/>
          </a:prstGeom>
          <a:noFill/>
        </p:spPr>
        <p:txBody>
          <a:bodyPr wrap="square" rtlCol="0">
            <a:spAutoFit/>
          </a:bodyPr>
          <a:lstStyle/>
          <a:p>
            <a:r>
              <a:rPr lang="en-US" altLang="zh-CN" sz="4800" b="1" dirty="0" smtClean="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WBS</a:t>
            </a:r>
            <a:endParaRPr lang="zh-CN" altLang="en-US" sz="4800" b="1" dirty="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9" name="文本框 8"/>
          <p:cNvSpPr txBox="1"/>
          <p:nvPr/>
        </p:nvSpPr>
        <p:spPr>
          <a:xfrm>
            <a:off x="1736876" y="1385586"/>
            <a:ext cx="1935456" cy="830997"/>
          </a:xfrm>
          <a:prstGeom prst="rect">
            <a:avLst/>
          </a:prstGeom>
          <a:noFill/>
        </p:spPr>
        <p:txBody>
          <a:bodyPr wrap="square" rtlCol="0">
            <a:spAutoFit/>
          </a:bodyPr>
          <a:lstStyle/>
          <a:p>
            <a:r>
              <a:rPr lang="en-US" altLang="zh-CN" sz="4800" b="1" dirty="0" smtClean="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OBS</a:t>
            </a:r>
            <a:endParaRPr lang="zh-CN" altLang="en-US" sz="4800" b="1" dirty="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endParaRPr>
          </a:p>
        </p:txBody>
      </p:sp>
      <p:pic>
        <p:nvPicPr>
          <p:cNvPr id="4" name="图片 3"/>
          <p:cNvPicPr>
            <a:picLocks noChangeAspect="1"/>
          </p:cNvPicPr>
          <p:nvPr/>
        </p:nvPicPr>
        <p:blipFill rotWithShape="1">
          <a:blip r:embed="rId3">
            <a:extLst>
              <a:ext uri="{28A0092B-C50C-407E-A947-70E740481C1C}">
                <a14:useLocalDpi xmlns:a14="http://schemas.microsoft.com/office/drawing/2010/main" val="0"/>
              </a:ext>
            </a:extLst>
          </a:blip>
          <a:srcRect l="3330" t="6591" r="1753" b="4694"/>
          <a:stretch/>
        </p:blipFill>
        <p:spPr>
          <a:xfrm>
            <a:off x="4149050" y="280796"/>
            <a:ext cx="5937866" cy="2756304"/>
          </a:xfrm>
          <a:prstGeom prst="rect">
            <a:avLst/>
          </a:prstGeom>
        </p:spPr>
      </p:pic>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28018" y="3156134"/>
            <a:ext cx="7035182" cy="3554129"/>
          </a:xfrm>
          <a:prstGeom prst="rect">
            <a:avLst/>
          </a:prstGeom>
        </p:spPr>
      </p:pic>
    </p:spTree>
    <p:extLst>
      <p:ext uri="{BB962C8B-B14F-4D97-AF65-F5344CB8AC3E}">
        <p14:creationId xmlns:p14="http://schemas.microsoft.com/office/powerpoint/2010/main" val="1759747714"/>
      </p:ext>
    </p:extLst>
  </p:cSld>
  <p:clrMapOvr>
    <a:masterClrMapping/>
  </p:clrMapOvr>
  <p:transition spd="slow">
    <p:push dir="u"/>
  </p:transition>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Freeform 5">
            <a:extLst>
              <a:ext uri="{FF2B5EF4-FFF2-40B4-BE49-F238E27FC236}">
                <a16:creationId xmlns:a16="http://schemas.microsoft.com/office/drawing/2014/main" id="{8B9A9258-44E7-48F7-8544-A041B8CDB302}"/>
              </a:ext>
            </a:extLst>
          </p:cNvPr>
          <p:cNvSpPr/>
          <p:nvPr/>
        </p:nvSpPr>
        <p:spPr bwMode="auto">
          <a:xfrm>
            <a:off x="269690" y="147461"/>
            <a:ext cx="262718"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2" name="Freeform 6">
            <a:extLst>
              <a:ext uri="{FF2B5EF4-FFF2-40B4-BE49-F238E27FC236}">
                <a16:creationId xmlns:a16="http://schemas.microsoft.com/office/drawing/2014/main" id="{ED554411-5037-48EC-8D23-4F78056970F9}"/>
              </a:ext>
            </a:extLst>
          </p:cNvPr>
          <p:cNvSpPr/>
          <p:nvPr/>
        </p:nvSpPr>
        <p:spPr bwMode="auto">
          <a:xfrm>
            <a:off x="441542" y="321290"/>
            <a:ext cx="262718" cy="26864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3" name="Freeform 7">
            <a:extLst>
              <a:ext uri="{FF2B5EF4-FFF2-40B4-BE49-F238E27FC236}">
                <a16:creationId xmlns:a16="http://schemas.microsoft.com/office/drawing/2014/main" id="{5FB68AAD-2113-4330-BA10-A8C368012583}"/>
              </a:ext>
            </a:extLst>
          </p:cNvPr>
          <p:cNvSpPr/>
          <p:nvPr/>
        </p:nvSpPr>
        <p:spPr bwMode="auto">
          <a:xfrm>
            <a:off x="265739" y="503020"/>
            <a:ext cx="260742"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4" name="标题 1">
            <a:extLst>
              <a:ext uri="{FF2B5EF4-FFF2-40B4-BE49-F238E27FC236}">
                <a16:creationId xmlns:a16="http://schemas.microsoft.com/office/drawing/2014/main" id="{6C014F55-6514-4CD4-A5BF-E8C7ACF40AB3}"/>
              </a:ext>
            </a:extLst>
          </p:cNvPr>
          <p:cNvSpPr txBox="1"/>
          <p:nvPr/>
        </p:nvSpPr>
        <p:spPr>
          <a:xfrm>
            <a:off x="721024" y="201586"/>
            <a:ext cx="3279475" cy="634082"/>
          </a:xfrm>
          <a:prstGeom prst="rect">
            <a:avLst/>
          </a:prstGeom>
        </p:spPr>
        <p:txBody>
          <a:bodyPr/>
          <a:lstStyle>
            <a:lvl1pPr algn="l" defTabSz="914400" rtl="0" eaLnBrk="1" latinLnBrk="0" hangingPunct="1">
              <a:spcBef>
                <a:spcPct val="0"/>
              </a:spcBef>
              <a:buNone/>
              <a:defRPr sz="3600" kern="1200">
                <a:solidFill>
                  <a:srgbClr val="92D050"/>
                </a:solidFill>
                <a:latin typeface="汉仪秀英体简" pitchFamily="49" charset="-122"/>
                <a:ea typeface="汉仪秀英体简" pitchFamily="49" charset="-122"/>
                <a:cs typeface="+mj-cs"/>
              </a:defRPr>
            </a:lvl1pPr>
          </a:lstStyle>
          <a:p>
            <a:r>
              <a:rPr lang="zh-CN" altLang="en-US" sz="3200"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设计与实现</a:t>
            </a:r>
            <a:r>
              <a:rPr lang="zh-CN" altLang="en-US" sz="3200" dirty="0" smtClean="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计划</a:t>
            </a:r>
            <a:r>
              <a:rPr lang="en-US" altLang="zh-CN" sz="3200" dirty="0" smtClean="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[12]</a:t>
            </a:r>
            <a:endParaRPr lang="zh-CN" altLang="en-US" sz="3200"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8" name="文本框 7"/>
          <p:cNvSpPr txBox="1"/>
          <p:nvPr/>
        </p:nvSpPr>
        <p:spPr>
          <a:xfrm>
            <a:off x="20962" y="4517701"/>
            <a:ext cx="1935456" cy="830997"/>
          </a:xfrm>
          <a:prstGeom prst="rect">
            <a:avLst/>
          </a:prstGeom>
          <a:noFill/>
        </p:spPr>
        <p:txBody>
          <a:bodyPr wrap="square" rtlCol="0">
            <a:spAutoFit/>
          </a:bodyPr>
          <a:lstStyle/>
          <a:p>
            <a:r>
              <a:rPr lang="en-US" altLang="zh-CN" sz="4800" b="1" dirty="0" smtClean="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WBS</a:t>
            </a:r>
            <a:endParaRPr lang="zh-CN" altLang="en-US" sz="4800" b="1" dirty="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9" name="文本框 8"/>
          <p:cNvSpPr txBox="1"/>
          <p:nvPr/>
        </p:nvSpPr>
        <p:spPr>
          <a:xfrm>
            <a:off x="2484144" y="1430189"/>
            <a:ext cx="1935456" cy="830997"/>
          </a:xfrm>
          <a:prstGeom prst="rect">
            <a:avLst/>
          </a:prstGeom>
          <a:noFill/>
        </p:spPr>
        <p:txBody>
          <a:bodyPr wrap="square" rtlCol="0">
            <a:spAutoFit/>
          </a:bodyPr>
          <a:lstStyle/>
          <a:p>
            <a:r>
              <a:rPr lang="en-US" altLang="zh-CN" sz="4800" b="1" dirty="0" smtClean="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OBS</a:t>
            </a:r>
            <a:endParaRPr lang="zh-CN" altLang="en-US" sz="4800" b="1" dirty="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36876" y="3652666"/>
            <a:ext cx="9989830" cy="2995784"/>
          </a:xfrm>
          <a:prstGeom prst="rect">
            <a:avLst/>
          </a:prstGeom>
        </p:spPr>
      </p:pic>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19600" y="414131"/>
            <a:ext cx="5726537" cy="3121331"/>
          </a:xfrm>
          <a:prstGeom prst="rect">
            <a:avLst/>
          </a:prstGeom>
        </p:spPr>
      </p:pic>
    </p:spTree>
    <p:extLst>
      <p:ext uri="{BB962C8B-B14F-4D97-AF65-F5344CB8AC3E}">
        <p14:creationId xmlns:p14="http://schemas.microsoft.com/office/powerpoint/2010/main" val="416170157"/>
      </p:ext>
    </p:extLst>
  </p:cSld>
  <p:clrMapOvr>
    <a:masterClrMapping/>
  </p:clrMapOvr>
  <p:transition spd="slow">
    <p:push dir="u"/>
  </p:transition>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Freeform 5">
            <a:extLst>
              <a:ext uri="{FF2B5EF4-FFF2-40B4-BE49-F238E27FC236}">
                <a16:creationId xmlns:a16="http://schemas.microsoft.com/office/drawing/2014/main" id="{8B9A9258-44E7-48F7-8544-A041B8CDB302}"/>
              </a:ext>
            </a:extLst>
          </p:cNvPr>
          <p:cNvSpPr/>
          <p:nvPr/>
        </p:nvSpPr>
        <p:spPr bwMode="auto">
          <a:xfrm>
            <a:off x="269690" y="147461"/>
            <a:ext cx="262718"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2" name="Freeform 6">
            <a:extLst>
              <a:ext uri="{FF2B5EF4-FFF2-40B4-BE49-F238E27FC236}">
                <a16:creationId xmlns:a16="http://schemas.microsoft.com/office/drawing/2014/main" id="{ED554411-5037-48EC-8D23-4F78056970F9}"/>
              </a:ext>
            </a:extLst>
          </p:cNvPr>
          <p:cNvSpPr/>
          <p:nvPr/>
        </p:nvSpPr>
        <p:spPr bwMode="auto">
          <a:xfrm>
            <a:off x="441542" y="321290"/>
            <a:ext cx="262718" cy="26864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3" name="Freeform 7">
            <a:extLst>
              <a:ext uri="{FF2B5EF4-FFF2-40B4-BE49-F238E27FC236}">
                <a16:creationId xmlns:a16="http://schemas.microsoft.com/office/drawing/2014/main" id="{5FB68AAD-2113-4330-BA10-A8C368012583}"/>
              </a:ext>
            </a:extLst>
          </p:cNvPr>
          <p:cNvSpPr/>
          <p:nvPr/>
        </p:nvSpPr>
        <p:spPr bwMode="auto">
          <a:xfrm>
            <a:off x="265739" y="503020"/>
            <a:ext cx="260742"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4" name="标题 1">
            <a:extLst>
              <a:ext uri="{FF2B5EF4-FFF2-40B4-BE49-F238E27FC236}">
                <a16:creationId xmlns:a16="http://schemas.microsoft.com/office/drawing/2014/main" id="{6C014F55-6514-4CD4-A5BF-E8C7ACF40AB3}"/>
              </a:ext>
            </a:extLst>
          </p:cNvPr>
          <p:cNvSpPr txBox="1"/>
          <p:nvPr/>
        </p:nvSpPr>
        <p:spPr>
          <a:xfrm>
            <a:off x="721024" y="201586"/>
            <a:ext cx="3279475" cy="634082"/>
          </a:xfrm>
          <a:prstGeom prst="rect">
            <a:avLst/>
          </a:prstGeom>
        </p:spPr>
        <p:txBody>
          <a:bodyPr/>
          <a:lstStyle>
            <a:lvl1pPr algn="l" defTabSz="914400" rtl="0" eaLnBrk="1" latinLnBrk="0" hangingPunct="1">
              <a:spcBef>
                <a:spcPct val="0"/>
              </a:spcBef>
              <a:buNone/>
              <a:defRPr sz="3600" kern="1200">
                <a:solidFill>
                  <a:srgbClr val="92D050"/>
                </a:solidFill>
                <a:latin typeface="汉仪秀英体简" pitchFamily="49" charset="-122"/>
                <a:ea typeface="汉仪秀英体简" pitchFamily="49" charset="-122"/>
                <a:cs typeface="+mj-cs"/>
              </a:defRPr>
            </a:lvl1pPr>
          </a:lstStyle>
          <a:p>
            <a:r>
              <a:rPr lang="zh-CN" altLang="en-US" sz="3200"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系统维护</a:t>
            </a:r>
            <a:r>
              <a:rPr lang="zh-CN" altLang="en-US" sz="3200" dirty="0" smtClean="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计划</a:t>
            </a:r>
            <a:r>
              <a:rPr lang="en-US" altLang="zh-CN" sz="3200" dirty="0" smtClean="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[13]</a:t>
            </a:r>
            <a:endParaRPr lang="zh-CN" altLang="en-US" sz="3200"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9" name="文本框 8"/>
          <p:cNvSpPr txBox="1"/>
          <p:nvPr/>
        </p:nvSpPr>
        <p:spPr>
          <a:xfrm>
            <a:off x="526481" y="2928636"/>
            <a:ext cx="1935456" cy="830997"/>
          </a:xfrm>
          <a:prstGeom prst="rect">
            <a:avLst/>
          </a:prstGeom>
          <a:noFill/>
        </p:spPr>
        <p:txBody>
          <a:bodyPr wrap="square" rtlCol="0">
            <a:spAutoFit/>
          </a:bodyPr>
          <a:lstStyle/>
          <a:p>
            <a:r>
              <a:rPr lang="en-US" altLang="zh-CN" sz="4800" b="1" dirty="0" smtClean="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OBS</a:t>
            </a:r>
            <a:endParaRPr lang="zh-CN" altLang="en-US" sz="4800" b="1" dirty="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4098" y="1636878"/>
            <a:ext cx="9633067" cy="3830472"/>
          </a:xfrm>
          <a:prstGeom prst="rect">
            <a:avLst/>
          </a:prstGeom>
        </p:spPr>
      </p:pic>
    </p:spTree>
    <p:extLst>
      <p:ext uri="{BB962C8B-B14F-4D97-AF65-F5344CB8AC3E}">
        <p14:creationId xmlns:p14="http://schemas.microsoft.com/office/powerpoint/2010/main" val="1872294603"/>
      </p:ext>
    </p:extLst>
  </p:cSld>
  <p:clrMapOvr>
    <a:masterClrMapping/>
  </p:clrMapOvr>
  <p:transition spd="slow">
    <p:push dir="u"/>
  </p:transition>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Freeform 5">
            <a:extLst>
              <a:ext uri="{FF2B5EF4-FFF2-40B4-BE49-F238E27FC236}">
                <a16:creationId xmlns:a16="http://schemas.microsoft.com/office/drawing/2014/main" id="{8B9A9258-44E7-48F7-8544-A041B8CDB302}"/>
              </a:ext>
            </a:extLst>
          </p:cNvPr>
          <p:cNvSpPr/>
          <p:nvPr/>
        </p:nvSpPr>
        <p:spPr bwMode="auto">
          <a:xfrm>
            <a:off x="269690" y="147461"/>
            <a:ext cx="262718"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2" name="Freeform 6">
            <a:extLst>
              <a:ext uri="{FF2B5EF4-FFF2-40B4-BE49-F238E27FC236}">
                <a16:creationId xmlns:a16="http://schemas.microsoft.com/office/drawing/2014/main" id="{ED554411-5037-48EC-8D23-4F78056970F9}"/>
              </a:ext>
            </a:extLst>
          </p:cNvPr>
          <p:cNvSpPr/>
          <p:nvPr/>
        </p:nvSpPr>
        <p:spPr bwMode="auto">
          <a:xfrm>
            <a:off x="441542" y="321290"/>
            <a:ext cx="262718" cy="26864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3" name="Freeform 7">
            <a:extLst>
              <a:ext uri="{FF2B5EF4-FFF2-40B4-BE49-F238E27FC236}">
                <a16:creationId xmlns:a16="http://schemas.microsoft.com/office/drawing/2014/main" id="{5FB68AAD-2113-4330-BA10-A8C368012583}"/>
              </a:ext>
            </a:extLst>
          </p:cNvPr>
          <p:cNvSpPr/>
          <p:nvPr/>
        </p:nvSpPr>
        <p:spPr bwMode="auto">
          <a:xfrm>
            <a:off x="265739" y="503020"/>
            <a:ext cx="260742"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4" name="标题 1">
            <a:extLst>
              <a:ext uri="{FF2B5EF4-FFF2-40B4-BE49-F238E27FC236}">
                <a16:creationId xmlns:a16="http://schemas.microsoft.com/office/drawing/2014/main" id="{6C014F55-6514-4CD4-A5BF-E8C7ACF40AB3}"/>
              </a:ext>
            </a:extLst>
          </p:cNvPr>
          <p:cNvSpPr txBox="1"/>
          <p:nvPr/>
        </p:nvSpPr>
        <p:spPr>
          <a:xfrm>
            <a:off x="721024" y="201586"/>
            <a:ext cx="3279475" cy="634082"/>
          </a:xfrm>
          <a:prstGeom prst="rect">
            <a:avLst/>
          </a:prstGeom>
        </p:spPr>
        <p:txBody>
          <a:bodyPr/>
          <a:lstStyle>
            <a:lvl1pPr algn="l" defTabSz="914400" rtl="0" eaLnBrk="1" latinLnBrk="0" hangingPunct="1">
              <a:spcBef>
                <a:spcPct val="0"/>
              </a:spcBef>
              <a:buNone/>
              <a:defRPr sz="3600" kern="1200">
                <a:solidFill>
                  <a:srgbClr val="92D050"/>
                </a:solidFill>
                <a:latin typeface="汉仪秀英体简" pitchFamily="49" charset="-122"/>
                <a:ea typeface="汉仪秀英体简" pitchFamily="49" charset="-122"/>
                <a:cs typeface="+mj-cs"/>
              </a:defRPr>
            </a:lvl1pPr>
          </a:lstStyle>
          <a:p>
            <a:r>
              <a:rPr lang="zh-CN" altLang="en-US" sz="3200"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系统维护</a:t>
            </a:r>
            <a:r>
              <a:rPr lang="zh-CN" altLang="en-US" sz="3200" dirty="0" smtClean="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计划</a:t>
            </a:r>
            <a:r>
              <a:rPr lang="en-US" altLang="zh-CN" sz="3200" dirty="0" smtClean="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[13]</a:t>
            </a:r>
            <a:endParaRPr lang="zh-CN" altLang="en-US" sz="3200"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8" name="文本框 7"/>
          <p:cNvSpPr txBox="1"/>
          <p:nvPr/>
        </p:nvSpPr>
        <p:spPr>
          <a:xfrm>
            <a:off x="897733" y="2928922"/>
            <a:ext cx="1935456" cy="830997"/>
          </a:xfrm>
          <a:prstGeom prst="rect">
            <a:avLst/>
          </a:prstGeom>
          <a:noFill/>
        </p:spPr>
        <p:txBody>
          <a:bodyPr wrap="square" rtlCol="0">
            <a:spAutoFit/>
          </a:bodyPr>
          <a:lstStyle/>
          <a:p>
            <a:r>
              <a:rPr lang="en-US" altLang="zh-CN" sz="4800" b="1" dirty="0" smtClean="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WBS</a:t>
            </a:r>
            <a:endParaRPr lang="zh-CN" altLang="en-US" sz="4800" b="1" dirty="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endParaRPr>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97484" y="147461"/>
            <a:ext cx="8561165" cy="6536710"/>
          </a:xfrm>
          <a:prstGeom prst="rect">
            <a:avLst/>
          </a:prstGeom>
        </p:spPr>
      </p:pic>
    </p:spTree>
    <p:extLst>
      <p:ext uri="{BB962C8B-B14F-4D97-AF65-F5344CB8AC3E}">
        <p14:creationId xmlns:p14="http://schemas.microsoft.com/office/powerpoint/2010/main" val="2368178789"/>
      </p:ext>
    </p:extLst>
  </p:cSld>
  <p:clrMapOvr>
    <a:masterClrMapping/>
  </p:clrMapOvr>
  <p:transition spd="slow">
    <p:push dir="u"/>
  </p:transition>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rot="2700000">
            <a:off x="2549843" y="2496677"/>
            <a:ext cx="2017032" cy="2017032"/>
          </a:xfrm>
          <a:prstGeom prst="rect">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7" name="矩形 6"/>
          <p:cNvSpPr/>
          <p:nvPr/>
        </p:nvSpPr>
        <p:spPr>
          <a:xfrm rot="2700000">
            <a:off x="3234254" y="1296477"/>
            <a:ext cx="648211" cy="648211"/>
          </a:xfrm>
          <a:prstGeom prst="rect">
            <a:avLst/>
          </a:prstGeom>
          <a:solidFill>
            <a:schemeClr val="accent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8" name="矩形 7"/>
          <p:cNvSpPr/>
          <p:nvPr/>
        </p:nvSpPr>
        <p:spPr>
          <a:xfrm rot="2700000">
            <a:off x="1349643" y="3181089"/>
            <a:ext cx="648211" cy="648211"/>
          </a:xfrm>
          <a:prstGeom prst="rect">
            <a:avLst/>
          </a:prstGeom>
          <a:solidFill>
            <a:schemeClr val="accent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9" name="矩形 8"/>
          <p:cNvSpPr/>
          <p:nvPr/>
        </p:nvSpPr>
        <p:spPr>
          <a:xfrm rot="2700000">
            <a:off x="1442912" y="4059165"/>
            <a:ext cx="461671" cy="461671"/>
          </a:xfrm>
          <a:prstGeom prst="rect">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10" name="矩形 9"/>
          <p:cNvSpPr/>
          <p:nvPr/>
        </p:nvSpPr>
        <p:spPr>
          <a:xfrm rot="2700000">
            <a:off x="2620443" y="1428489"/>
            <a:ext cx="384187" cy="384187"/>
          </a:xfrm>
          <a:prstGeom prst="rect">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11" name="矩形 10"/>
          <p:cNvSpPr>
            <a:spLocks noChangeAspect="1"/>
          </p:cNvSpPr>
          <p:nvPr/>
        </p:nvSpPr>
        <p:spPr>
          <a:xfrm rot="2700000">
            <a:off x="667061" y="3688141"/>
            <a:ext cx="252000" cy="252000"/>
          </a:xfrm>
          <a:prstGeom prst="rect">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12" name="矩形 11"/>
          <p:cNvSpPr/>
          <p:nvPr/>
        </p:nvSpPr>
        <p:spPr>
          <a:xfrm rot="2700000">
            <a:off x="2873088" y="5461532"/>
            <a:ext cx="292365" cy="292365"/>
          </a:xfrm>
          <a:prstGeom prst="rect">
            <a:avLst/>
          </a:prstGeom>
          <a:solidFill>
            <a:schemeClr val="accent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13" name="矩形 12"/>
          <p:cNvSpPr/>
          <p:nvPr/>
        </p:nvSpPr>
        <p:spPr>
          <a:xfrm rot="2700000">
            <a:off x="9793359" y="4386731"/>
            <a:ext cx="467064" cy="467064"/>
          </a:xfrm>
          <a:prstGeom prst="rect">
            <a:avLst/>
          </a:prstGeom>
          <a:solidFill>
            <a:schemeClr val="accent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14" name="矩形 13"/>
          <p:cNvSpPr/>
          <p:nvPr/>
        </p:nvSpPr>
        <p:spPr>
          <a:xfrm rot="2700000">
            <a:off x="10174335" y="4856667"/>
            <a:ext cx="264047" cy="264044"/>
          </a:xfrm>
          <a:prstGeom prst="rect">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15" name="矩形 14"/>
          <p:cNvSpPr/>
          <p:nvPr/>
        </p:nvSpPr>
        <p:spPr>
          <a:xfrm rot="2700000">
            <a:off x="10647656" y="2519569"/>
            <a:ext cx="351351" cy="351351"/>
          </a:xfrm>
          <a:prstGeom prst="rect">
            <a:avLst/>
          </a:prstGeom>
          <a:solidFill>
            <a:schemeClr val="accent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16" name="文本框 15"/>
          <p:cNvSpPr txBox="1"/>
          <p:nvPr/>
        </p:nvSpPr>
        <p:spPr>
          <a:xfrm>
            <a:off x="2248483" y="2548820"/>
            <a:ext cx="2422458" cy="1862048"/>
          </a:xfrm>
          <a:prstGeom prst="rect">
            <a:avLst/>
          </a:prstGeom>
          <a:noFill/>
          <a:effectLst/>
        </p:spPr>
        <p:txBody>
          <a:bodyPr wrap="none" rtlCol="0">
            <a:spAutoFit/>
          </a:bodyPr>
          <a:lstStyle/>
          <a:p>
            <a:pPr marL="0" marR="0" lvl="0" indent="0" algn="ctr" defTabSz="914400" rtl="0" eaLnBrk="1" fontAlgn="auto" latinLnBrk="0" hangingPunct="1">
              <a:lnSpc>
                <a:spcPct val="100000"/>
              </a:lnSpc>
              <a:spcBef>
                <a:spcPct val="0"/>
              </a:spcBef>
              <a:spcAft>
                <a:spcPct val="0"/>
              </a:spcAft>
              <a:buClrTx/>
              <a:buSzTx/>
              <a:buFontTx/>
              <a:buNone/>
              <a:defRPr/>
            </a:pPr>
            <a:r>
              <a:rPr kumimoji="0" lang="en-US" altLang="zh-CN" sz="4000" b="1"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rPr>
              <a:t>  </a:t>
            </a:r>
            <a:r>
              <a:rPr kumimoji="0" lang="en-US" altLang="zh-CN" sz="11500" b="0" i="0" u="none" strike="noStrike" kern="1200" cap="none" spc="0" normalizeH="0" baseline="0" noProof="0" dirty="0" smtClean="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rPr>
              <a:t>07</a:t>
            </a:r>
            <a:endParaRPr kumimoji="0" lang="en-US" altLang="zh-CN" sz="8800" b="0"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17" name="文本框 16"/>
          <p:cNvSpPr txBox="1"/>
          <p:nvPr/>
        </p:nvSpPr>
        <p:spPr>
          <a:xfrm>
            <a:off x="5474994" y="3088951"/>
            <a:ext cx="4882162" cy="830997"/>
          </a:xfrm>
          <a:prstGeom prst="rect">
            <a:avLst/>
          </a:prstGeom>
          <a:noFill/>
        </p:spPr>
        <p:txBody>
          <a:bodyPr wrap="square" rtlCol="0">
            <a:spAutoFit/>
          </a:bodyPr>
          <a:lstStyle/>
          <a:p>
            <a:r>
              <a:rPr lang="zh-CN" altLang="en-US" sz="4800" b="1" dirty="0" smtClean="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实现演示</a:t>
            </a:r>
            <a:endParaRPr lang="zh-CN" altLang="en-US" sz="4800" b="1" dirty="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endParaRPr>
          </a:p>
        </p:txBody>
      </p:sp>
    </p:spTree>
    <p:extLst>
      <p:ext uri="{BB962C8B-B14F-4D97-AF65-F5344CB8AC3E}">
        <p14:creationId xmlns:p14="http://schemas.microsoft.com/office/powerpoint/2010/main" val="21828502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rot="2700000">
            <a:off x="2549843" y="2496677"/>
            <a:ext cx="2017032" cy="2017032"/>
          </a:xfrm>
          <a:prstGeom prst="rect">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18" name="矩形 17"/>
          <p:cNvSpPr/>
          <p:nvPr/>
        </p:nvSpPr>
        <p:spPr>
          <a:xfrm rot="2700000">
            <a:off x="3234254" y="1296477"/>
            <a:ext cx="648211" cy="648211"/>
          </a:xfrm>
          <a:prstGeom prst="rect">
            <a:avLst/>
          </a:prstGeom>
          <a:solidFill>
            <a:schemeClr val="accent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19" name="矩形 18"/>
          <p:cNvSpPr/>
          <p:nvPr/>
        </p:nvSpPr>
        <p:spPr>
          <a:xfrm rot="2700000">
            <a:off x="1349643" y="3181089"/>
            <a:ext cx="648211" cy="648211"/>
          </a:xfrm>
          <a:prstGeom prst="rect">
            <a:avLst/>
          </a:prstGeom>
          <a:solidFill>
            <a:schemeClr val="accent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0" name="矩形 19"/>
          <p:cNvSpPr/>
          <p:nvPr/>
        </p:nvSpPr>
        <p:spPr>
          <a:xfrm rot="2700000">
            <a:off x="1442912" y="4059165"/>
            <a:ext cx="461671" cy="461671"/>
          </a:xfrm>
          <a:prstGeom prst="rect">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1" name="矩形 20"/>
          <p:cNvSpPr/>
          <p:nvPr/>
        </p:nvSpPr>
        <p:spPr>
          <a:xfrm rot="2700000">
            <a:off x="2620443" y="1428489"/>
            <a:ext cx="384187" cy="384187"/>
          </a:xfrm>
          <a:prstGeom prst="rect">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2" name="矩形 21"/>
          <p:cNvSpPr>
            <a:spLocks noChangeAspect="1"/>
          </p:cNvSpPr>
          <p:nvPr/>
        </p:nvSpPr>
        <p:spPr>
          <a:xfrm rot="2700000">
            <a:off x="667061" y="3688141"/>
            <a:ext cx="252000" cy="252000"/>
          </a:xfrm>
          <a:prstGeom prst="rect">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3" name="矩形 22"/>
          <p:cNvSpPr/>
          <p:nvPr/>
        </p:nvSpPr>
        <p:spPr>
          <a:xfrm rot="2700000">
            <a:off x="2873088" y="5461532"/>
            <a:ext cx="292365" cy="292365"/>
          </a:xfrm>
          <a:prstGeom prst="rect">
            <a:avLst/>
          </a:prstGeom>
          <a:solidFill>
            <a:schemeClr val="accent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4" name="矩形 23"/>
          <p:cNvSpPr/>
          <p:nvPr/>
        </p:nvSpPr>
        <p:spPr>
          <a:xfrm rot="2700000">
            <a:off x="9793359" y="4386731"/>
            <a:ext cx="467064" cy="467064"/>
          </a:xfrm>
          <a:prstGeom prst="rect">
            <a:avLst/>
          </a:prstGeom>
          <a:solidFill>
            <a:schemeClr val="accent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5" name="矩形 24"/>
          <p:cNvSpPr/>
          <p:nvPr/>
        </p:nvSpPr>
        <p:spPr>
          <a:xfrm rot="2700000">
            <a:off x="10174335" y="4856667"/>
            <a:ext cx="264047" cy="264044"/>
          </a:xfrm>
          <a:prstGeom prst="rect">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6" name="矩形 25"/>
          <p:cNvSpPr/>
          <p:nvPr/>
        </p:nvSpPr>
        <p:spPr>
          <a:xfrm rot="2700000">
            <a:off x="10647656" y="2519569"/>
            <a:ext cx="351351" cy="351351"/>
          </a:xfrm>
          <a:prstGeom prst="rect">
            <a:avLst/>
          </a:prstGeom>
          <a:solidFill>
            <a:schemeClr val="accent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7" name="文本框 26"/>
          <p:cNvSpPr txBox="1"/>
          <p:nvPr/>
        </p:nvSpPr>
        <p:spPr>
          <a:xfrm>
            <a:off x="2248483" y="2548820"/>
            <a:ext cx="2422458" cy="1862048"/>
          </a:xfrm>
          <a:prstGeom prst="rect">
            <a:avLst/>
          </a:prstGeom>
          <a:noFill/>
          <a:effectLst/>
        </p:spPr>
        <p:txBody>
          <a:bodyPr wrap="none" rtlCol="0">
            <a:spAutoFit/>
          </a:bodyPr>
          <a:lstStyle/>
          <a:p>
            <a:pPr marL="0" marR="0" lvl="0" indent="0" algn="ctr" defTabSz="914400" rtl="0" eaLnBrk="1" fontAlgn="auto" latinLnBrk="0" hangingPunct="1">
              <a:lnSpc>
                <a:spcPct val="100000"/>
              </a:lnSpc>
              <a:spcBef>
                <a:spcPct val="0"/>
              </a:spcBef>
              <a:spcAft>
                <a:spcPct val="0"/>
              </a:spcAft>
              <a:buClrTx/>
              <a:buSzTx/>
              <a:buFontTx/>
              <a:buNone/>
              <a:defRPr/>
            </a:pPr>
            <a:r>
              <a:rPr kumimoji="0" lang="en-US" altLang="zh-CN" sz="4000" b="1"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rPr>
              <a:t>  </a:t>
            </a:r>
            <a:r>
              <a:rPr kumimoji="0" lang="en-US" altLang="zh-CN" sz="11500" b="0" i="0" u="none" strike="noStrike" kern="1200" cap="none" spc="0" normalizeH="0" baseline="0" noProof="0" dirty="0" smtClean="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rPr>
              <a:t>08</a:t>
            </a:r>
            <a:endParaRPr kumimoji="0" lang="en-US" altLang="zh-CN" sz="8800" b="0"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8" name="文本框 27"/>
          <p:cNvSpPr txBox="1"/>
          <p:nvPr/>
        </p:nvSpPr>
        <p:spPr>
          <a:xfrm>
            <a:off x="5474994" y="3088951"/>
            <a:ext cx="4882162" cy="830997"/>
          </a:xfrm>
          <a:prstGeom prst="rect">
            <a:avLst/>
          </a:prstGeom>
          <a:noFill/>
        </p:spPr>
        <p:txBody>
          <a:bodyPr wrap="square" rtlCol="0">
            <a:spAutoFit/>
          </a:bodyPr>
          <a:lstStyle/>
          <a:p>
            <a:r>
              <a:rPr lang="en-US" altLang="zh-CN" sz="4800" b="1" dirty="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Team Building</a:t>
            </a:r>
            <a:endParaRPr lang="zh-CN" altLang="en-US" sz="4800" b="1" dirty="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endParaRPr>
          </a:p>
        </p:txBody>
      </p:sp>
    </p:spTree>
    <p:extLst>
      <p:ext uri="{BB962C8B-B14F-4D97-AF65-F5344CB8AC3E}">
        <p14:creationId xmlns:p14="http://schemas.microsoft.com/office/powerpoint/2010/main" val="3018540796"/>
      </p:ext>
    </p:extLst>
  </p:cSld>
  <p:clrMapOvr>
    <a:masterClrMapping/>
  </p:clrMapOvr>
  <p:transition spd="slow">
    <p:push dir="u"/>
  </p:transition>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Freeform 5">
            <a:extLst>
              <a:ext uri="{FF2B5EF4-FFF2-40B4-BE49-F238E27FC236}">
                <a16:creationId xmlns:a16="http://schemas.microsoft.com/office/drawing/2014/main" id="{8B9A9258-44E7-48F7-8544-A041B8CDB302}"/>
              </a:ext>
            </a:extLst>
          </p:cNvPr>
          <p:cNvSpPr/>
          <p:nvPr/>
        </p:nvSpPr>
        <p:spPr bwMode="auto">
          <a:xfrm>
            <a:off x="269690" y="147461"/>
            <a:ext cx="262718"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2" name="Freeform 6">
            <a:extLst>
              <a:ext uri="{FF2B5EF4-FFF2-40B4-BE49-F238E27FC236}">
                <a16:creationId xmlns:a16="http://schemas.microsoft.com/office/drawing/2014/main" id="{ED554411-5037-48EC-8D23-4F78056970F9}"/>
              </a:ext>
            </a:extLst>
          </p:cNvPr>
          <p:cNvSpPr/>
          <p:nvPr/>
        </p:nvSpPr>
        <p:spPr bwMode="auto">
          <a:xfrm>
            <a:off x="441542" y="321290"/>
            <a:ext cx="262718" cy="26864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3" name="Freeform 7">
            <a:extLst>
              <a:ext uri="{FF2B5EF4-FFF2-40B4-BE49-F238E27FC236}">
                <a16:creationId xmlns:a16="http://schemas.microsoft.com/office/drawing/2014/main" id="{5FB68AAD-2113-4330-BA10-A8C368012583}"/>
              </a:ext>
            </a:extLst>
          </p:cNvPr>
          <p:cNvSpPr/>
          <p:nvPr/>
        </p:nvSpPr>
        <p:spPr bwMode="auto">
          <a:xfrm>
            <a:off x="265739" y="503020"/>
            <a:ext cx="260742"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4" name="标题 1">
            <a:extLst>
              <a:ext uri="{FF2B5EF4-FFF2-40B4-BE49-F238E27FC236}">
                <a16:creationId xmlns:a16="http://schemas.microsoft.com/office/drawing/2014/main" id="{6C014F55-6514-4CD4-A5BF-E8C7ACF40AB3}"/>
              </a:ext>
            </a:extLst>
          </p:cNvPr>
          <p:cNvSpPr txBox="1"/>
          <p:nvPr/>
        </p:nvSpPr>
        <p:spPr>
          <a:xfrm>
            <a:off x="721024" y="201586"/>
            <a:ext cx="4092275" cy="634082"/>
          </a:xfrm>
          <a:prstGeom prst="rect">
            <a:avLst/>
          </a:prstGeom>
        </p:spPr>
        <p:txBody>
          <a:bodyPr/>
          <a:lstStyle>
            <a:lvl1pPr algn="l" defTabSz="914400" rtl="0" eaLnBrk="1" latinLnBrk="0" hangingPunct="1">
              <a:spcBef>
                <a:spcPct val="0"/>
              </a:spcBef>
              <a:buNone/>
              <a:defRPr sz="3600" kern="1200">
                <a:solidFill>
                  <a:srgbClr val="92D050"/>
                </a:solidFill>
                <a:latin typeface="汉仪秀英体简" pitchFamily="49" charset="-122"/>
                <a:ea typeface="汉仪秀英体简" pitchFamily="49" charset="-122"/>
                <a:cs typeface="+mj-cs"/>
              </a:defRPr>
            </a:lvl1pPr>
          </a:lstStyle>
          <a:p>
            <a:r>
              <a:rPr lang="en-US" altLang="zh-CN" sz="3200" b="1" dirty="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Team Building</a:t>
            </a:r>
            <a:endParaRPr lang="zh-CN" altLang="en-US" sz="3200" b="1" dirty="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endParaRPr>
          </a:p>
        </p:txBody>
      </p:sp>
      <p:pic>
        <p:nvPicPr>
          <p:cNvPr id="6" name="图片 5"/>
          <p:cNvPicPr>
            <a:picLocks noChangeAspect="1"/>
          </p:cNvPicPr>
          <p:nvPr/>
        </p:nvPicPr>
        <p:blipFill>
          <a:blip r:embed="rId3"/>
          <a:stretch>
            <a:fillRect/>
          </a:stretch>
        </p:blipFill>
        <p:spPr>
          <a:xfrm>
            <a:off x="6477602" y="1587"/>
            <a:ext cx="5197308" cy="685641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矩形 6"/>
          <p:cNvSpPr/>
          <p:nvPr/>
        </p:nvSpPr>
        <p:spPr>
          <a:xfrm>
            <a:off x="148444" y="924557"/>
            <a:ext cx="6119945" cy="584775"/>
          </a:xfrm>
          <a:prstGeom prst="rect">
            <a:avLst/>
          </a:prstGeom>
        </p:spPr>
        <p:txBody>
          <a:bodyPr wrap="none">
            <a:spAutoFit/>
          </a:bodyPr>
          <a:lstStyle/>
          <a:p>
            <a:r>
              <a:rPr lang="zh-CN" altLang="en-US" sz="3200" b="1" spc="20" dirty="0">
                <a:latin typeface="宋体" panose="02010600030101010101" pitchFamily="2" charset="-122"/>
                <a:ea typeface="宋体" panose="02010600030101010101" pitchFamily="2" charset="-122"/>
                <a:cs typeface="宋体" panose="02010600030101010101" pitchFamily="2" charset="-122"/>
              </a:rPr>
              <a:t>目的：</a:t>
            </a:r>
            <a:r>
              <a:rPr lang="zh-CN" altLang="zh-CN" sz="2000" b="1" spc="20" dirty="0" smtClean="0">
                <a:latin typeface="Century Gothic" panose="020B0502020202020204" pitchFamily="34" charset="0"/>
                <a:ea typeface="宋体" panose="02010600030101010101" pitchFamily="2" charset="-122"/>
                <a:cs typeface="Times New Roman" panose="02020603050405020304" pitchFamily="18" charset="0"/>
              </a:rPr>
              <a:t>收拾心情，为更好的工作、合作打下基础</a:t>
            </a:r>
            <a:endParaRPr lang="zh-CN" altLang="en-US" sz="2000" b="1" dirty="0"/>
          </a:p>
        </p:txBody>
      </p:sp>
      <p:sp>
        <p:nvSpPr>
          <p:cNvPr id="8" name="矩形 7"/>
          <p:cNvSpPr/>
          <p:nvPr/>
        </p:nvSpPr>
        <p:spPr>
          <a:xfrm>
            <a:off x="1170766" y="1757508"/>
            <a:ext cx="4075299" cy="1923604"/>
          </a:xfrm>
          <a:prstGeom prst="rect">
            <a:avLst/>
          </a:prstGeom>
        </p:spPr>
        <p:txBody>
          <a:bodyPr wrap="square">
            <a:spAutoFit/>
          </a:bodyPr>
          <a:lstStyle/>
          <a:p>
            <a:pPr marL="45720" algn="ctr">
              <a:spcBef>
                <a:spcPts val="600"/>
              </a:spcBef>
              <a:spcAft>
                <a:spcPts val="0"/>
              </a:spcAft>
            </a:pPr>
            <a:r>
              <a:rPr lang="zh-CN" altLang="en-US" sz="3200" b="1" spc="20" dirty="0" smtClean="0">
                <a:latin typeface="宋体" panose="02010600030101010101" pitchFamily="2" charset="-122"/>
                <a:ea typeface="宋体" panose="02010600030101010101" pitchFamily="2" charset="-122"/>
                <a:cs typeface="宋体" panose="02010600030101010101" pitchFamily="2" charset="-122"/>
              </a:rPr>
              <a:t>安排</a:t>
            </a:r>
            <a:endParaRPr lang="en-US" altLang="zh-CN" sz="3200" b="1" spc="20" dirty="0" smtClean="0">
              <a:latin typeface="宋体" panose="02010600030101010101" pitchFamily="2" charset="-122"/>
              <a:ea typeface="宋体" panose="02010600030101010101" pitchFamily="2" charset="-122"/>
              <a:cs typeface="宋体" panose="02010600030101010101" pitchFamily="2" charset="-122"/>
            </a:endParaRPr>
          </a:p>
          <a:p>
            <a:pPr marL="45720">
              <a:spcBef>
                <a:spcPts val="600"/>
              </a:spcBef>
              <a:spcAft>
                <a:spcPts val="0"/>
              </a:spcAft>
            </a:pPr>
            <a:r>
              <a:rPr lang="en-US" altLang="zh-CN" sz="2400" spc="20" dirty="0" smtClean="0">
                <a:latin typeface="宋体" panose="02010600030101010101" pitchFamily="2" charset="-122"/>
                <a:ea typeface="宋体" panose="02010600030101010101" pitchFamily="2" charset="-122"/>
                <a:cs typeface="宋体" panose="02010600030101010101" pitchFamily="2" charset="-122"/>
              </a:rPr>
              <a:t>16:30-17:55 </a:t>
            </a:r>
            <a:r>
              <a:rPr lang="zh-CN" altLang="zh-CN" sz="2400" spc="20" dirty="0">
                <a:latin typeface="Consolas" panose="020B0609020204030204" pitchFamily="49" charset="0"/>
                <a:ea typeface="宋体" panose="02010600030101010101" pitchFamily="2" charset="-122"/>
                <a:cs typeface="宋体" panose="02010600030101010101" pitchFamily="2" charset="-122"/>
              </a:rPr>
              <a:t>醉麻辣 吃饭</a:t>
            </a:r>
            <a:endParaRPr lang="zh-CN" altLang="zh-CN" sz="2800" spc="20" dirty="0">
              <a:latin typeface="Consolas" panose="020B0609020204030204" pitchFamily="49" charset="0"/>
              <a:ea typeface="宋体" panose="02010600030101010101" pitchFamily="2" charset="-122"/>
              <a:cs typeface="Times New Roman" panose="02020603050405020304" pitchFamily="18" charset="0"/>
            </a:endParaRPr>
          </a:p>
          <a:p>
            <a:pPr marL="45720">
              <a:spcBef>
                <a:spcPts val="600"/>
              </a:spcBef>
              <a:spcAft>
                <a:spcPts val="0"/>
              </a:spcAft>
            </a:pPr>
            <a:r>
              <a:rPr lang="en-US" altLang="zh-CN" sz="2400" spc="20" dirty="0">
                <a:latin typeface="宋体" panose="02010600030101010101" pitchFamily="2" charset="-122"/>
                <a:ea typeface="宋体" panose="02010600030101010101" pitchFamily="2" charset="-122"/>
                <a:cs typeface="宋体" panose="02010600030101010101" pitchFamily="2" charset="-122"/>
              </a:rPr>
              <a:t>17:55-19:43 </a:t>
            </a:r>
            <a:r>
              <a:rPr lang="zh-CN" altLang="en-US" sz="2400" spc="20" dirty="0" smtClean="0">
                <a:latin typeface="Consolas" panose="020B0609020204030204" pitchFamily="49" charset="0"/>
                <a:ea typeface="宋体" panose="02010600030101010101" pitchFamily="2" charset="-122"/>
                <a:cs typeface="宋体" panose="02010600030101010101" pitchFamily="2" charset="-122"/>
              </a:rPr>
              <a:t>看</a:t>
            </a:r>
            <a:r>
              <a:rPr lang="zh-CN" altLang="zh-CN" sz="2400" spc="20" dirty="0" smtClean="0">
                <a:latin typeface="Consolas" panose="020B0609020204030204" pitchFamily="49" charset="0"/>
                <a:ea typeface="宋体" panose="02010600030101010101" pitchFamily="2" charset="-122"/>
                <a:cs typeface="宋体" panose="02010600030101010101" pitchFamily="2" charset="-122"/>
              </a:rPr>
              <a:t>电影</a:t>
            </a:r>
            <a:r>
              <a:rPr lang="en-US" altLang="zh-CN" sz="2400" spc="20" dirty="0" smtClean="0">
                <a:latin typeface="Consolas" panose="020B0609020204030204" pitchFamily="49" charset="0"/>
                <a:ea typeface="宋体" panose="02010600030101010101" pitchFamily="2" charset="-122"/>
                <a:cs typeface="宋体" panose="02010600030101010101" pitchFamily="2" charset="-122"/>
              </a:rPr>
              <a:t>《</a:t>
            </a:r>
            <a:r>
              <a:rPr lang="zh-CN" altLang="en-US" sz="2400" spc="20" dirty="0" smtClean="0">
                <a:latin typeface="Consolas" panose="020B0609020204030204" pitchFamily="49" charset="0"/>
                <a:ea typeface="宋体" panose="02010600030101010101" pitchFamily="2" charset="-122"/>
                <a:cs typeface="宋体" panose="02010600030101010101" pitchFamily="2" charset="-122"/>
              </a:rPr>
              <a:t>毒液</a:t>
            </a:r>
            <a:r>
              <a:rPr lang="en-US" altLang="zh-CN" sz="2400" spc="20" dirty="0" smtClean="0">
                <a:latin typeface="Consolas" panose="020B0609020204030204" pitchFamily="49" charset="0"/>
                <a:ea typeface="宋体" panose="02010600030101010101" pitchFamily="2" charset="-122"/>
                <a:cs typeface="宋体" panose="02010600030101010101" pitchFamily="2" charset="-122"/>
              </a:rPr>
              <a:t>》</a:t>
            </a:r>
            <a:endParaRPr lang="zh-CN" altLang="zh-CN" sz="2800" spc="20" dirty="0">
              <a:latin typeface="Consolas" panose="020B0609020204030204" pitchFamily="49" charset="0"/>
              <a:ea typeface="宋体" panose="02010600030101010101" pitchFamily="2" charset="-122"/>
              <a:cs typeface="Times New Roman" panose="02020603050405020304" pitchFamily="18" charset="0"/>
            </a:endParaRPr>
          </a:p>
          <a:p>
            <a:pPr marL="45720">
              <a:spcBef>
                <a:spcPts val="600"/>
              </a:spcBef>
              <a:spcAft>
                <a:spcPts val="0"/>
              </a:spcAft>
            </a:pPr>
            <a:r>
              <a:rPr lang="en-US" altLang="zh-CN" sz="2400" spc="20" dirty="0">
                <a:latin typeface="宋体" panose="02010600030101010101" pitchFamily="2" charset="-122"/>
                <a:ea typeface="宋体" panose="02010600030101010101" pitchFamily="2" charset="-122"/>
                <a:cs typeface="宋体" panose="02010600030101010101" pitchFamily="2" charset="-122"/>
              </a:rPr>
              <a:t>19:43-22;30 </a:t>
            </a:r>
            <a:r>
              <a:rPr lang="zh-CN" altLang="zh-CN" sz="2400" spc="20" dirty="0">
                <a:latin typeface="Consolas" panose="020B0609020204030204" pitchFamily="49" charset="0"/>
                <a:ea typeface="宋体" panose="02010600030101010101" pitchFamily="2" charset="-122"/>
                <a:cs typeface="宋体" panose="02010600030101010101" pitchFamily="2" charset="-122"/>
              </a:rPr>
              <a:t>唱</a:t>
            </a:r>
            <a:r>
              <a:rPr lang="en-US" altLang="zh-CN" sz="2400" spc="20" dirty="0">
                <a:latin typeface="Consolas" panose="020B0609020204030204" pitchFamily="49" charset="0"/>
                <a:ea typeface="宋体" panose="02010600030101010101" pitchFamily="2" charset="-122"/>
                <a:cs typeface="宋体" panose="02010600030101010101" pitchFamily="2" charset="-122"/>
              </a:rPr>
              <a:t>K</a:t>
            </a:r>
            <a:endParaRPr lang="zh-CN" altLang="zh-CN" sz="2800" spc="20" dirty="0">
              <a:effectLst/>
              <a:latin typeface="Consolas" panose="020B0609020204030204" pitchFamily="49" charset="0"/>
              <a:ea typeface="宋体" panose="02010600030101010101" pitchFamily="2" charset="-122"/>
              <a:cs typeface="Times New Roman" panose="02020603050405020304" pitchFamily="18" charset="0"/>
            </a:endParaRPr>
          </a:p>
        </p:txBody>
      </p:sp>
      <p:sp>
        <p:nvSpPr>
          <p:cNvPr id="2" name="矩形 1"/>
          <p:cNvSpPr/>
          <p:nvPr/>
        </p:nvSpPr>
        <p:spPr>
          <a:xfrm>
            <a:off x="526481" y="3736900"/>
            <a:ext cx="5667076" cy="2954655"/>
          </a:xfrm>
          <a:prstGeom prst="rect">
            <a:avLst/>
          </a:prstGeom>
        </p:spPr>
        <p:txBody>
          <a:bodyPr wrap="square">
            <a:spAutoFit/>
          </a:bodyPr>
          <a:lstStyle/>
          <a:p>
            <a:pPr marL="45720" algn="ctr">
              <a:spcBef>
                <a:spcPts val="600"/>
              </a:spcBef>
            </a:pPr>
            <a:r>
              <a:rPr lang="zh-CN" altLang="en-US" sz="3200" b="1" spc="20" dirty="0">
                <a:latin typeface="宋体" panose="02010600030101010101" pitchFamily="2" charset="-122"/>
                <a:ea typeface="宋体" panose="02010600030101010101" pitchFamily="2" charset="-122"/>
                <a:cs typeface="宋体" panose="02010600030101010101" pitchFamily="2" charset="-122"/>
              </a:rPr>
              <a:t>结论：</a:t>
            </a:r>
            <a:endParaRPr lang="en-US" altLang="zh-CN" sz="3200" b="1" spc="20" dirty="0">
              <a:latin typeface="宋体" panose="02010600030101010101" pitchFamily="2" charset="-122"/>
              <a:ea typeface="宋体" panose="02010600030101010101" pitchFamily="2" charset="-122"/>
              <a:cs typeface="宋体" panose="02010600030101010101" pitchFamily="2" charset="-122"/>
            </a:endParaRPr>
          </a:p>
          <a:p>
            <a:pPr marL="45720">
              <a:spcBef>
                <a:spcPts val="600"/>
              </a:spcBef>
              <a:spcAft>
                <a:spcPts val="0"/>
              </a:spcAft>
            </a:pPr>
            <a:r>
              <a:rPr lang="en-US" altLang="zh-CN" sz="2400" spc="20" dirty="0" smtClean="0">
                <a:latin typeface="Consolas" panose="020B0609020204030204" pitchFamily="49" charset="0"/>
                <a:ea typeface="宋体" panose="02010600030101010101" pitchFamily="2" charset="-122"/>
                <a:cs typeface="宋体" panose="02010600030101010101" pitchFamily="2" charset="-122"/>
              </a:rPr>
              <a:t>  </a:t>
            </a:r>
            <a:r>
              <a:rPr lang="zh-CN" altLang="zh-CN" sz="2400" spc="20" dirty="0" smtClean="0">
                <a:latin typeface="Consolas" panose="020B0609020204030204" pitchFamily="49" charset="0"/>
                <a:ea typeface="宋体" panose="02010600030101010101" pitchFamily="2" charset="-122"/>
                <a:cs typeface="宋体" panose="02010600030101010101" pitchFamily="2" charset="-122"/>
              </a:rPr>
              <a:t>大家</a:t>
            </a:r>
            <a:r>
              <a:rPr lang="zh-CN" altLang="zh-CN" sz="2400" spc="20" dirty="0">
                <a:latin typeface="Consolas" panose="020B0609020204030204" pitchFamily="49" charset="0"/>
                <a:ea typeface="宋体" panose="02010600030101010101" pitchFamily="2" charset="-122"/>
                <a:cs typeface="宋体" panose="02010600030101010101" pitchFamily="2" charset="-122"/>
              </a:rPr>
              <a:t>不太能吃辣，下次应该去不辣的地方吃。</a:t>
            </a:r>
            <a:r>
              <a:rPr lang="en-US" altLang="zh-CN" sz="2400" spc="20" dirty="0">
                <a:latin typeface="Consolas" panose="020B0609020204030204" pitchFamily="49" charset="0"/>
                <a:ea typeface="宋体" panose="02010600030101010101" pitchFamily="2" charset="-122"/>
                <a:cs typeface="宋体" panose="02010600030101010101" pitchFamily="2" charset="-122"/>
              </a:rPr>
              <a:t>5D</a:t>
            </a:r>
            <a:r>
              <a:rPr lang="zh-CN" altLang="zh-CN" sz="2400" spc="20" dirty="0">
                <a:latin typeface="Consolas" panose="020B0609020204030204" pitchFamily="49" charset="0"/>
                <a:ea typeface="宋体" panose="02010600030101010101" pitchFamily="2" charset="-122"/>
                <a:cs typeface="宋体" panose="02010600030101010101" pitchFamily="2" charset="-122"/>
              </a:rPr>
              <a:t>电影挺刺激。</a:t>
            </a:r>
            <a:r>
              <a:rPr lang="en-US" altLang="zh-CN" sz="2400" spc="20" dirty="0">
                <a:latin typeface="Consolas" panose="020B0609020204030204" pitchFamily="49" charset="0"/>
                <a:ea typeface="宋体" panose="02010600030101010101" pitchFamily="2" charset="-122"/>
                <a:cs typeface="宋体" panose="02010600030101010101" pitchFamily="2" charset="-122"/>
              </a:rPr>
              <a:t>K</a:t>
            </a:r>
            <a:r>
              <a:rPr lang="zh-CN" altLang="zh-CN" sz="2400" spc="20" dirty="0">
                <a:latin typeface="Consolas" panose="020B0609020204030204" pitchFamily="49" charset="0"/>
                <a:ea typeface="宋体" panose="02010600030101010101" pitchFamily="2" charset="-122"/>
                <a:cs typeface="宋体" panose="02010600030101010101" pitchFamily="2" charset="-122"/>
              </a:rPr>
              <a:t>歌大家很强，表现极佳，可以多多组织。</a:t>
            </a:r>
            <a:endParaRPr lang="zh-CN" altLang="zh-CN" sz="2800" spc="20" dirty="0">
              <a:latin typeface="Consolas" panose="020B0609020204030204" pitchFamily="49" charset="0"/>
              <a:ea typeface="宋体" panose="02010600030101010101" pitchFamily="2" charset="-122"/>
              <a:cs typeface="Times New Roman" panose="02020603050405020304" pitchFamily="18" charset="0"/>
            </a:endParaRPr>
          </a:p>
          <a:p>
            <a:pPr marL="45720">
              <a:spcBef>
                <a:spcPts val="600"/>
              </a:spcBef>
              <a:spcAft>
                <a:spcPts val="0"/>
              </a:spcAft>
            </a:pPr>
            <a:r>
              <a:rPr lang="en-US" altLang="zh-CN" sz="2400" spc="20" dirty="0" smtClean="0">
                <a:latin typeface="Consolas" panose="020B0609020204030204" pitchFamily="49" charset="0"/>
                <a:ea typeface="宋体" panose="02010600030101010101" pitchFamily="2" charset="-122"/>
                <a:cs typeface="宋体" panose="02010600030101010101" pitchFamily="2" charset="-122"/>
              </a:rPr>
              <a:t>  </a:t>
            </a:r>
            <a:r>
              <a:rPr lang="zh-CN" altLang="zh-CN" sz="2400" spc="20" dirty="0" smtClean="0">
                <a:latin typeface="Consolas" panose="020B0609020204030204" pitchFamily="49" charset="0"/>
                <a:ea typeface="宋体" panose="02010600030101010101" pitchFamily="2" charset="-122"/>
                <a:cs typeface="宋体" panose="02010600030101010101" pitchFamily="2" charset="-122"/>
              </a:rPr>
              <a:t>这</a:t>
            </a:r>
            <a:r>
              <a:rPr lang="zh-CN" altLang="zh-CN" sz="2400" spc="20" dirty="0">
                <a:latin typeface="Consolas" panose="020B0609020204030204" pitchFamily="49" charset="0"/>
                <a:ea typeface="宋体" panose="02010600030101010101" pitchFamily="2" charset="-122"/>
                <a:cs typeface="宋体" panose="02010600030101010101" pitchFamily="2" charset="-122"/>
              </a:rPr>
              <a:t>次活动基本达到原定目标，组内部更加团结熟悉了，为接下来的工作奠定了良好的基础</a:t>
            </a:r>
            <a:r>
              <a:rPr lang="zh-CN" altLang="zh-CN" spc="20" dirty="0">
                <a:latin typeface="Consolas" panose="020B0609020204030204" pitchFamily="49" charset="0"/>
                <a:ea typeface="宋体" panose="02010600030101010101" pitchFamily="2" charset="-122"/>
                <a:cs typeface="宋体" panose="02010600030101010101" pitchFamily="2" charset="-122"/>
              </a:rPr>
              <a:t>。</a:t>
            </a:r>
            <a:endParaRPr lang="zh-CN" altLang="zh-CN" sz="2000" spc="20" dirty="0">
              <a:latin typeface="Consolas" panose="020B0609020204030204" pitchFamily="49"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65484022"/>
      </p:ext>
    </p:extLst>
  </p:cSld>
  <p:clrMapOvr>
    <a:masterClrMapping/>
  </p:clrMapOvr>
  <p:transition spd="slow">
    <p:push dir="u"/>
  </p:transition>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rot="2700000">
            <a:off x="2549843" y="2496677"/>
            <a:ext cx="2017032" cy="2017032"/>
          </a:xfrm>
          <a:prstGeom prst="rect">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18" name="矩形 17"/>
          <p:cNvSpPr/>
          <p:nvPr/>
        </p:nvSpPr>
        <p:spPr>
          <a:xfrm rot="2700000">
            <a:off x="3234254" y="1296477"/>
            <a:ext cx="648211" cy="648211"/>
          </a:xfrm>
          <a:prstGeom prst="rect">
            <a:avLst/>
          </a:prstGeom>
          <a:solidFill>
            <a:schemeClr val="accent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19" name="矩形 18"/>
          <p:cNvSpPr/>
          <p:nvPr/>
        </p:nvSpPr>
        <p:spPr>
          <a:xfrm rot="2700000">
            <a:off x="1349643" y="3181089"/>
            <a:ext cx="648211" cy="648211"/>
          </a:xfrm>
          <a:prstGeom prst="rect">
            <a:avLst/>
          </a:prstGeom>
          <a:solidFill>
            <a:schemeClr val="accent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0" name="矩形 19"/>
          <p:cNvSpPr/>
          <p:nvPr/>
        </p:nvSpPr>
        <p:spPr>
          <a:xfrm rot="2700000">
            <a:off x="1442912" y="4059165"/>
            <a:ext cx="461671" cy="461671"/>
          </a:xfrm>
          <a:prstGeom prst="rect">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1" name="矩形 20"/>
          <p:cNvSpPr/>
          <p:nvPr/>
        </p:nvSpPr>
        <p:spPr>
          <a:xfrm rot="2700000">
            <a:off x="2620443" y="1428489"/>
            <a:ext cx="384187" cy="384187"/>
          </a:xfrm>
          <a:prstGeom prst="rect">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2" name="矩形 21"/>
          <p:cNvSpPr>
            <a:spLocks noChangeAspect="1"/>
          </p:cNvSpPr>
          <p:nvPr/>
        </p:nvSpPr>
        <p:spPr>
          <a:xfrm rot="2700000">
            <a:off x="667061" y="3688141"/>
            <a:ext cx="252000" cy="252000"/>
          </a:xfrm>
          <a:prstGeom prst="rect">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3" name="矩形 22"/>
          <p:cNvSpPr/>
          <p:nvPr/>
        </p:nvSpPr>
        <p:spPr>
          <a:xfrm rot="2700000">
            <a:off x="2873088" y="5461532"/>
            <a:ext cx="292365" cy="292365"/>
          </a:xfrm>
          <a:prstGeom prst="rect">
            <a:avLst/>
          </a:prstGeom>
          <a:solidFill>
            <a:schemeClr val="accent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4" name="矩形 23"/>
          <p:cNvSpPr/>
          <p:nvPr/>
        </p:nvSpPr>
        <p:spPr>
          <a:xfrm rot="2700000">
            <a:off x="9793359" y="4386731"/>
            <a:ext cx="467064" cy="467064"/>
          </a:xfrm>
          <a:prstGeom prst="rect">
            <a:avLst/>
          </a:prstGeom>
          <a:solidFill>
            <a:schemeClr val="accent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5" name="矩形 24"/>
          <p:cNvSpPr/>
          <p:nvPr/>
        </p:nvSpPr>
        <p:spPr>
          <a:xfrm rot="2700000">
            <a:off x="10174335" y="4856667"/>
            <a:ext cx="264047" cy="264044"/>
          </a:xfrm>
          <a:prstGeom prst="rect">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6" name="矩形 25"/>
          <p:cNvSpPr/>
          <p:nvPr/>
        </p:nvSpPr>
        <p:spPr>
          <a:xfrm rot="2700000">
            <a:off x="10647656" y="2519569"/>
            <a:ext cx="351351" cy="351351"/>
          </a:xfrm>
          <a:prstGeom prst="rect">
            <a:avLst/>
          </a:prstGeom>
          <a:solidFill>
            <a:schemeClr val="accent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7" name="文本框 26"/>
          <p:cNvSpPr txBox="1"/>
          <p:nvPr/>
        </p:nvSpPr>
        <p:spPr>
          <a:xfrm>
            <a:off x="2248483" y="2548820"/>
            <a:ext cx="2422458" cy="1862048"/>
          </a:xfrm>
          <a:prstGeom prst="rect">
            <a:avLst/>
          </a:prstGeom>
          <a:noFill/>
          <a:effectLst/>
        </p:spPr>
        <p:txBody>
          <a:bodyPr wrap="none" rtlCol="0">
            <a:spAutoFit/>
          </a:bodyPr>
          <a:lstStyle/>
          <a:p>
            <a:pPr marL="0" marR="0" lvl="0" indent="0" algn="ctr" defTabSz="914400" rtl="0" eaLnBrk="1" fontAlgn="auto" latinLnBrk="0" hangingPunct="1">
              <a:lnSpc>
                <a:spcPct val="100000"/>
              </a:lnSpc>
              <a:spcBef>
                <a:spcPct val="0"/>
              </a:spcBef>
              <a:spcAft>
                <a:spcPct val="0"/>
              </a:spcAft>
              <a:buClrTx/>
              <a:buSzTx/>
              <a:buFontTx/>
              <a:buNone/>
              <a:defRPr/>
            </a:pPr>
            <a:r>
              <a:rPr kumimoji="0" lang="en-US" altLang="zh-CN" sz="4000" b="1"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rPr>
              <a:t>  </a:t>
            </a:r>
            <a:r>
              <a:rPr kumimoji="0" lang="en-US" altLang="zh-CN" sz="11500" b="0" i="0" u="none" strike="noStrike" kern="1200" cap="none" spc="0" normalizeH="0" baseline="0" noProof="0" dirty="0" smtClean="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rPr>
              <a:t>09</a:t>
            </a:r>
            <a:endParaRPr kumimoji="0" lang="en-US" altLang="zh-CN" sz="8800" b="0"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8" name="文本框 27"/>
          <p:cNvSpPr txBox="1"/>
          <p:nvPr/>
        </p:nvSpPr>
        <p:spPr>
          <a:xfrm>
            <a:off x="5474994" y="3088951"/>
            <a:ext cx="4882162" cy="830997"/>
          </a:xfrm>
          <a:prstGeom prst="rect">
            <a:avLst/>
          </a:prstGeom>
          <a:noFill/>
        </p:spPr>
        <p:txBody>
          <a:bodyPr wrap="square" rtlCol="0">
            <a:spAutoFit/>
          </a:bodyPr>
          <a:lstStyle/>
          <a:p>
            <a:r>
              <a:rPr lang="zh-CN" altLang="en-US" sz="4800" b="1" dirty="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问题回答</a:t>
            </a:r>
          </a:p>
        </p:txBody>
      </p:sp>
    </p:spTree>
    <p:extLst>
      <p:ext uri="{BB962C8B-B14F-4D97-AF65-F5344CB8AC3E}">
        <p14:creationId xmlns:p14="http://schemas.microsoft.com/office/powerpoint/2010/main" val="1164898762"/>
      </p:ext>
    </p:extLst>
  </p:cSld>
  <p:clrMapOvr>
    <a:masterClrMapping/>
  </p:clrMapOvr>
  <p:transition spd="slow">
    <p:push dir="u"/>
  </p:transition>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Freeform 5">
            <a:extLst>
              <a:ext uri="{FF2B5EF4-FFF2-40B4-BE49-F238E27FC236}">
                <a16:creationId xmlns:a16="http://schemas.microsoft.com/office/drawing/2014/main" id="{8B9A9258-44E7-48F7-8544-A041B8CDB302}"/>
              </a:ext>
            </a:extLst>
          </p:cNvPr>
          <p:cNvSpPr/>
          <p:nvPr/>
        </p:nvSpPr>
        <p:spPr bwMode="auto">
          <a:xfrm>
            <a:off x="269690" y="147461"/>
            <a:ext cx="262718"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2" name="Freeform 6">
            <a:extLst>
              <a:ext uri="{FF2B5EF4-FFF2-40B4-BE49-F238E27FC236}">
                <a16:creationId xmlns:a16="http://schemas.microsoft.com/office/drawing/2014/main" id="{ED554411-5037-48EC-8D23-4F78056970F9}"/>
              </a:ext>
            </a:extLst>
          </p:cNvPr>
          <p:cNvSpPr/>
          <p:nvPr/>
        </p:nvSpPr>
        <p:spPr bwMode="auto">
          <a:xfrm>
            <a:off x="441542" y="321290"/>
            <a:ext cx="262718" cy="26864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3" name="Freeform 7">
            <a:extLst>
              <a:ext uri="{FF2B5EF4-FFF2-40B4-BE49-F238E27FC236}">
                <a16:creationId xmlns:a16="http://schemas.microsoft.com/office/drawing/2014/main" id="{5FB68AAD-2113-4330-BA10-A8C368012583}"/>
              </a:ext>
            </a:extLst>
          </p:cNvPr>
          <p:cNvSpPr/>
          <p:nvPr/>
        </p:nvSpPr>
        <p:spPr bwMode="auto">
          <a:xfrm>
            <a:off x="265739" y="503020"/>
            <a:ext cx="260742"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4" name="标题 1">
            <a:extLst>
              <a:ext uri="{FF2B5EF4-FFF2-40B4-BE49-F238E27FC236}">
                <a16:creationId xmlns:a16="http://schemas.microsoft.com/office/drawing/2014/main" id="{6C014F55-6514-4CD4-A5BF-E8C7ACF40AB3}"/>
              </a:ext>
            </a:extLst>
          </p:cNvPr>
          <p:cNvSpPr txBox="1"/>
          <p:nvPr/>
        </p:nvSpPr>
        <p:spPr>
          <a:xfrm>
            <a:off x="721025" y="201586"/>
            <a:ext cx="2626670" cy="634082"/>
          </a:xfrm>
          <a:prstGeom prst="rect">
            <a:avLst/>
          </a:prstGeom>
        </p:spPr>
        <p:txBody>
          <a:bodyPr/>
          <a:lstStyle>
            <a:lvl1pPr algn="l" defTabSz="914400" rtl="0" eaLnBrk="1" latinLnBrk="0" hangingPunct="1">
              <a:spcBef>
                <a:spcPct val="0"/>
              </a:spcBef>
              <a:buNone/>
              <a:defRPr sz="3600" kern="1200">
                <a:solidFill>
                  <a:srgbClr val="92D050"/>
                </a:solidFill>
                <a:latin typeface="汉仪秀英体简" pitchFamily="49" charset="-122"/>
                <a:ea typeface="汉仪秀英体简" pitchFamily="49" charset="-122"/>
                <a:cs typeface="+mj-cs"/>
              </a:defRPr>
            </a:lvl1pPr>
          </a:lstStyle>
          <a:p>
            <a:r>
              <a:rPr lang="zh-CN" altLang="en-US" sz="3200"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问题回答</a:t>
            </a:r>
          </a:p>
        </p:txBody>
      </p:sp>
      <p:sp>
        <p:nvSpPr>
          <p:cNvPr id="2" name="矩形 1"/>
          <p:cNvSpPr/>
          <p:nvPr/>
        </p:nvSpPr>
        <p:spPr>
          <a:xfrm>
            <a:off x="265739" y="678824"/>
            <a:ext cx="11491090" cy="6124754"/>
          </a:xfrm>
          <a:prstGeom prst="rect">
            <a:avLst/>
          </a:prstGeom>
        </p:spPr>
        <p:txBody>
          <a:bodyPr wrap="square">
            <a:spAutoFit/>
          </a:bodyPr>
          <a:lstStyle/>
          <a:p>
            <a:pPr>
              <a:lnSpc>
                <a:spcPct val="200000"/>
              </a:lnSpc>
            </a:pPr>
            <a:r>
              <a:rPr lang="zh-CN" altLang="en-US" sz="2800" dirty="0">
                <a:latin typeface="微软雅黑" panose="020B0503020204020204" pitchFamily="34" charset="-122"/>
                <a:ea typeface="微软雅黑" panose="020B0503020204020204" pitchFamily="34" charset="-122"/>
              </a:rPr>
              <a:t>1、 首先，我们会和需求提出者进行讨论，了解这个“移动课堂助理”的</a:t>
            </a:r>
            <a:r>
              <a:rPr lang="zh-CN" altLang="en-US" sz="2800" b="1" dirty="0">
                <a:latin typeface="微软雅黑" panose="020B0503020204020204" pitchFamily="34" charset="-122"/>
                <a:ea typeface="微软雅黑" panose="020B0503020204020204" pitchFamily="34" charset="-122"/>
              </a:rPr>
              <a:t>需求是如何产生</a:t>
            </a:r>
            <a:r>
              <a:rPr lang="zh-CN" altLang="en-US" sz="2800" dirty="0">
                <a:latin typeface="微软雅黑" panose="020B0503020204020204" pitchFamily="34" charset="-122"/>
                <a:ea typeface="微软雅黑" panose="020B0503020204020204" pitchFamily="34" charset="-122"/>
              </a:rPr>
              <a:t>的，它是为了</a:t>
            </a:r>
            <a:r>
              <a:rPr lang="zh-CN" altLang="en-US" sz="2800" b="1" dirty="0">
                <a:latin typeface="微软雅黑" panose="020B0503020204020204" pitchFamily="34" charset="-122"/>
                <a:ea typeface="微软雅黑" panose="020B0503020204020204" pitchFamily="34" charset="-122"/>
              </a:rPr>
              <a:t>解决一个什么的问题</a:t>
            </a:r>
            <a:r>
              <a:rPr lang="zh-CN" altLang="en-US" sz="2800" dirty="0" smtClean="0">
                <a:latin typeface="微软雅黑" panose="020B0503020204020204" pitchFamily="34" charset="-122"/>
                <a:ea typeface="微软雅黑" panose="020B0503020204020204" pitchFamily="34" charset="-122"/>
              </a:rPr>
              <a:t>。</a:t>
            </a:r>
            <a:endParaRPr lang="en-US" altLang="zh-CN" sz="2800" dirty="0" smtClean="0">
              <a:latin typeface="微软雅黑" panose="020B0503020204020204" pitchFamily="34" charset="-122"/>
              <a:ea typeface="微软雅黑" panose="020B0503020204020204" pitchFamily="34" charset="-122"/>
            </a:endParaRPr>
          </a:p>
          <a:p>
            <a:pPr>
              <a:lnSpc>
                <a:spcPct val="200000"/>
              </a:lnSpc>
            </a:pPr>
            <a:r>
              <a:rPr lang="zh-CN" altLang="en-US" sz="2800" dirty="0" smtClean="0">
                <a:latin typeface="微软雅黑" panose="020B0503020204020204" pitchFamily="34" charset="-122"/>
                <a:ea typeface="微软雅黑" panose="020B0503020204020204" pitchFamily="34" charset="-122"/>
              </a:rPr>
              <a:t>2</a:t>
            </a:r>
            <a:r>
              <a:rPr lang="zh-CN" altLang="en-US" sz="2800" dirty="0">
                <a:latin typeface="微软雅黑" panose="020B0503020204020204" pitchFamily="34" charset="-122"/>
                <a:ea typeface="微软雅黑" panose="020B0503020204020204" pitchFamily="34" charset="-122"/>
              </a:rPr>
              <a:t>、 询问我们能在这个</a:t>
            </a:r>
            <a:r>
              <a:rPr lang="zh-CN" altLang="en-US" sz="2800" b="1" dirty="0">
                <a:latin typeface="微软雅黑" panose="020B0503020204020204" pitchFamily="34" charset="-122"/>
                <a:ea typeface="微软雅黑" panose="020B0503020204020204" pitchFamily="34" charset="-122"/>
              </a:rPr>
              <a:t>开发过程中收获</a:t>
            </a:r>
            <a:r>
              <a:rPr lang="zh-CN" altLang="en-US" sz="2800" dirty="0">
                <a:latin typeface="微软雅黑" panose="020B0503020204020204" pitchFamily="34" charset="-122"/>
                <a:ea typeface="微软雅黑" panose="020B0503020204020204" pitchFamily="34" charset="-122"/>
              </a:rPr>
              <a:t>什么？如果</a:t>
            </a:r>
            <a:r>
              <a:rPr lang="zh-CN" altLang="en-US" sz="2800" b="1" dirty="0">
                <a:latin typeface="微软雅黑" panose="020B0503020204020204" pitchFamily="34" charset="-122"/>
                <a:ea typeface="微软雅黑" panose="020B0503020204020204" pitchFamily="34" charset="-122"/>
              </a:rPr>
              <a:t>没有则不接受</a:t>
            </a:r>
            <a:r>
              <a:rPr lang="zh-CN" altLang="en-US" sz="2800" dirty="0" smtClean="0">
                <a:latin typeface="微软雅黑" panose="020B0503020204020204" pitchFamily="34" charset="-122"/>
                <a:ea typeface="微软雅黑" panose="020B0503020204020204" pitchFamily="34" charset="-122"/>
              </a:rPr>
              <a:t>。</a:t>
            </a:r>
            <a:endParaRPr lang="en-US" altLang="zh-CN" sz="2800" dirty="0" smtClean="0">
              <a:latin typeface="微软雅黑" panose="020B0503020204020204" pitchFamily="34" charset="-122"/>
              <a:ea typeface="微软雅黑" panose="020B0503020204020204" pitchFamily="34" charset="-122"/>
            </a:endParaRPr>
          </a:p>
          <a:p>
            <a:pPr>
              <a:lnSpc>
                <a:spcPct val="200000"/>
              </a:lnSpc>
            </a:pPr>
            <a:r>
              <a:rPr lang="zh-CN" altLang="en-US" sz="2800" dirty="0" smtClean="0">
                <a:latin typeface="微软雅黑" panose="020B0503020204020204" pitchFamily="34" charset="-122"/>
                <a:ea typeface="微软雅黑" panose="020B0503020204020204" pitchFamily="34" charset="-122"/>
              </a:rPr>
              <a:t>3</a:t>
            </a:r>
            <a:r>
              <a:rPr lang="zh-CN" altLang="en-US" sz="2800" dirty="0">
                <a:latin typeface="微软雅黑" panose="020B0503020204020204" pitchFamily="34" charset="-122"/>
                <a:ea typeface="微软雅黑" panose="020B0503020204020204" pitchFamily="34" charset="-122"/>
              </a:rPr>
              <a:t>、 如果接受，我们会先进行</a:t>
            </a:r>
            <a:r>
              <a:rPr lang="zh-CN" altLang="en-US" sz="2800" b="1" dirty="0">
                <a:latin typeface="微软雅黑" panose="020B0503020204020204" pitchFamily="34" charset="-122"/>
                <a:ea typeface="微软雅黑" panose="020B0503020204020204" pitchFamily="34" charset="-122"/>
              </a:rPr>
              <a:t>可行性分析</a:t>
            </a:r>
            <a:r>
              <a:rPr lang="zh-CN" altLang="en-US" sz="2800" dirty="0">
                <a:latin typeface="微软雅黑" panose="020B0503020204020204" pitchFamily="34" charset="-122"/>
                <a:ea typeface="微软雅黑" panose="020B0503020204020204" pitchFamily="34" charset="-122"/>
              </a:rPr>
              <a:t>，探究这个是否可行，如果不可行则</a:t>
            </a:r>
            <a:r>
              <a:rPr lang="zh-CN" altLang="en-US" sz="2800" dirty="0" smtClean="0">
                <a:latin typeface="微软雅黑" panose="020B0503020204020204" pitchFamily="34" charset="-122"/>
                <a:ea typeface="微软雅黑" panose="020B0503020204020204" pitchFamily="34" charset="-122"/>
              </a:rPr>
              <a:t>终止。</a:t>
            </a:r>
            <a:endParaRPr lang="en-US" altLang="zh-CN" sz="2800" dirty="0" smtClean="0">
              <a:latin typeface="微软雅黑" panose="020B0503020204020204" pitchFamily="34" charset="-122"/>
              <a:ea typeface="微软雅黑" panose="020B0503020204020204" pitchFamily="34" charset="-122"/>
            </a:endParaRPr>
          </a:p>
          <a:p>
            <a:pPr>
              <a:lnSpc>
                <a:spcPct val="200000"/>
              </a:lnSpc>
            </a:pPr>
            <a:r>
              <a:rPr lang="zh-CN" altLang="en-US" sz="2800" dirty="0" smtClean="0">
                <a:latin typeface="微软雅黑" panose="020B0503020204020204" pitchFamily="34" charset="-122"/>
                <a:ea typeface="微软雅黑" panose="020B0503020204020204" pitchFamily="34" charset="-122"/>
              </a:rPr>
              <a:t>4</a:t>
            </a:r>
            <a:r>
              <a:rPr lang="zh-CN" altLang="en-US" sz="2800" dirty="0">
                <a:latin typeface="微软雅黑" panose="020B0503020204020204" pitchFamily="34" charset="-122"/>
                <a:ea typeface="微软雅黑" panose="020B0503020204020204" pitchFamily="34" charset="-122"/>
              </a:rPr>
              <a:t>、 如果可行则按照项目的五个阶段（</a:t>
            </a:r>
            <a:r>
              <a:rPr lang="zh-CN" altLang="en-US" sz="2800" b="1" dirty="0">
                <a:latin typeface="微软雅黑" panose="020B0503020204020204" pitchFamily="34" charset="-122"/>
                <a:ea typeface="微软雅黑" panose="020B0503020204020204" pitchFamily="34" charset="-122"/>
              </a:rPr>
              <a:t>启动、计划、执行、控制、收尾</a:t>
            </a:r>
            <a:r>
              <a:rPr lang="zh-CN" altLang="en-US" sz="2800" dirty="0">
                <a:latin typeface="微软雅黑" panose="020B0503020204020204" pitchFamily="34" charset="-122"/>
                <a:ea typeface="微软雅黑" panose="020B0503020204020204" pitchFamily="34" charset="-122"/>
              </a:rPr>
              <a:t>）进行 </a:t>
            </a:r>
            <a:r>
              <a:rPr lang="zh-CN" altLang="en-US" sz="2800" dirty="0" smtClean="0">
                <a:latin typeface="微软雅黑" panose="020B0503020204020204" pitchFamily="34" charset="-122"/>
                <a:ea typeface="微软雅黑" panose="020B0503020204020204" pitchFamily="34" charset="-122"/>
              </a:rPr>
              <a:t>。</a:t>
            </a:r>
            <a:endParaRPr lang="zh-CN" altLang="en-US" sz="28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571906228"/>
      </p:ext>
    </p:extLst>
  </p:cSld>
  <p:clrMapOvr>
    <a:masterClrMapping/>
  </p:clrMapOvr>
  <p:transition spd="slow">
    <p:push dir="u"/>
  </p:transition>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rot="2700000">
            <a:off x="2549843" y="2496677"/>
            <a:ext cx="2017032" cy="2017032"/>
          </a:xfrm>
          <a:prstGeom prst="rect">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18" name="矩形 17"/>
          <p:cNvSpPr/>
          <p:nvPr/>
        </p:nvSpPr>
        <p:spPr>
          <a:xfrm rot="2700000">
            <a:off x="3234254" y="1296477"/>
            <a:ext cx="648211" cy="648211"/>
          </a:xfrm>
          <a:prstGeom prst="rect">
            <a:avLst/>
          </a:prstGeom>
          <a:solidFill>
            <a:schemeClr val="accent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19" name="矩形 18"/>
          <p:cNvSpPr/>
          <p:nvPr/>
        </p:nvSpPr>
        <p:spPr>
          <a:xfrm rot="2700000">
            <a:off x="1349643" y="3181089"/>
            <a:ext cx="648211" cy="648211"/>
          </a:xfrm>
          <a:prstGeom prst="rect">
            <a:avLst/>
          </a:prstGeom>
          <a:solidFill>
            <a:schemeClr val="accent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0" name="矩形 19"/>
          <p:cNvSpPr/>
          <p:nvPr/>
        </p:nvSpPr>
        <p:spPr>
          <a:xfrm rot="2700000">
            <a:off x="1442912" y="4059165"/>
            <a:ext cx="461671" cy="461671"/>
          </a:xfrm>
          <a:prstGeom prst="rect">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1" name="矩形 20"/>
          <p:cNvSpPr/>
          <p:nvPr/>
        </p:nvSpPr>
        <p:spPr>
          <a:xfrm rot="2700000">
            <a:off x="2620443" y="1428489"/>
            <a:ext cx="384187" cy="384187"/>
          </a:xfrm>
          <a:prstGeom prst="rect">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2" name="矩形 21"/>
          <p:cNvSpPr>
            <a:spLocks noChangeAspect="1"/>
          </p:cNvSpPr>
          <p:nvPr/>
        </p:nvSpPr>
        <p:spPr>
          <a:xfrm rot="2700000">
            <a:off x="667061" y="3688141"/>
            <a:ext cx="252000" cy="252000"/>
          </a:xfrm>
          <a:prstGeom prst="rect">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3" name="矩形 22"/>
          <p:cNvSpPr/>
          <p:nvPr/>
        </p:nvSpPr>
        <p:spPr>
          <a:xfrm rot="2700000">
            <a:off x="2873088" y="5461532"/>
            <a:ext cx="292365" cy="292365"/>
          </a:xfrm>
          <a:prstGeom prst="rect">
            <a:avLst/>
          </a:prstGeom>
          <a:solidFill>
            <a:schemeClr val="accent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4" name="矩形 23"/>
          <p:cNvSpPr/>
          <p:nvPr/>
        </p:nvSpPr>
        <p:spPr>
          <a:xfrm rot="2700000">
            <a:off x="9793359" y="4386731"/>
            <a:ext cx="467064" cy="467064"/>
          </a:xfrm>
          <a:prstGeom prst="rect">
            <a:avLst/>
          </a:prstGeom>
          <a:solidFill>
            <a:schemeClr val="accent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5" name="矩形 24"/>
          <p:cNvSpPr/>
          <p:nvPr/>
        </p:nvSpPr>
        <p:spPr>
          <a:xfrm rot="2700000">
            <a:off x="10174335" y="4856667"/>
            <a:ext cx="264047" cy="264044"/>
          </a:xfrm>
          <a:prstGeom prst="rect">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6" name="矩形 25"/>
          <p:cNvSpPr/>
          <p:nvPr/>
        </p:nvSpPr>
        <p:spPr>
          <a:xfrm rot="2700000">
            <a:off x="10647656" y="2519569"/>
            <a:ext cx="351351" cy="351351"/>
          </a:xfrm>
          <a:prstGeom prst="rect">
            <a:avLst/>
          </a:prstGeom>
          <a:solidFill>
            <a:schemeClr val="accent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7" name="文本框 26"/>
          <p:cNvSpPr txBox="1"/>
          <p:nvPr/>
        </p:nvSpPr>
        <p:spPr>
          <a:xfrm>
            <a:off x="2248483" y="2548820"/>
            <a:ext cx="2422458" cy="1862048"/>
          </a:xfrm>
          <a:prstGeom prst="rect">
            <a:avLst/>
          </a:prstGeom>
          <a:noFill/>
          <a:effectLst/>
        </p:spPr>
        <p:txBody>
          <a:bodyPr wrap="none" rtlCol="0">
            <a:spAutoFit/>
          </a:bodyPr>
          <a:lstStyle/>
          <a:p>
            <a:pPr marL="0" marR="0" lvl="0" indent="0" algn="ctr" defTabSz="914400" rtl="0" eaLnBrk="1" fontAlgn="auto" latinLnBrk="0" hangingPunct="1">
              <a:lnSpc>
                <a:spcPct val="100000"/>
              </a:lnSpc>
              <a:spcBef>
                <a:spcPct val="0"/>
              </a:spcBef>
              <a:spcAft>
                <a:spcPct val="0"/>
              </a:spcAft>
              <a:buClrTx/>
              <a:buSzTx/>
              <a:buFontTx/>
              <a:buNone/>
              <a:defRPr/>
            </a:pPr>
            <a:r>
              <a:rPr kumimoji="0" lang="en-US" altLang="zh-CN" sz="4000" b="1"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rPr>
              <a:t>  </a:t>
            </a:r>
            <a:r>
              <a:rPr kumimoji="0" lang="en-US" altLang="zh-CN" sz="11500" b="0" i="0" u="none" strike="noStrike" kern="1200" cap="none" spc="0" normalizeH="0" baseline="0" noProof="0" dirty="0" smtClean="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rPr>
              <a:t>10</a:t>
            </a:r>
            <a:endParaRPr kumimoji="0" lang="en-US" altLang="zh-CN" sz="8800" b="0"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8" name="文本框 27"/>
          <p:cNvSpPr txBox="1"/>
          <p:nvPr/>
        </p:nvSpPr>
        <p:spPr>
          <a:xfrm>
            <a:off x="5474994" y="3088951"/>
            <a:ext cx="4882162" cy="830997"/>
          </a:xfrm>
          <a:prstGeom prst="rect">
            <a:avLst/>
          </a:prstGeom>
          <a:noFill/>
        </p:spPr>
        <p:txBody>
          <a:bodyPr wrap="square" rtlCol="0">
            <a:spAutoFit/>
          </a:bodyPr>
          <a:lstStyle/>
          <a:p>
            <a:r>
              <a:rPr lang="zh-CN" altLang="en-US" sz="4800" b="1" dirty="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项目总结</a:t>
            </a:r>
          </a:p>
        </p:txBody>
      </p:sp>
    </p:spTree>
    <p:extLst>
      <p:ext uri="{BB962C8B-B14F-4D97-AF65-F5344CB8AC3E}">
        <p14:creationId xmlns:p14="http://schemas.microsoft.com/office/powerpoint/2010/main" val="2455322097"/>
      </p:ext>
    </p:extLst>
  </p:cSld>
  <p:clrMapOvr>
    <a:masterClrMapping/>
  </p:clrMapOvr>
  <p:transition spd="slow">
    <p:push dir="u"/>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Freeform 5">
            <a:extLst>
              <a:ext uri="{FF2B5EF4-FFF2-40B4-BE49-F238E27FC236}">
                <a16:creationId xmlns:a16="http://schemas.microsoft.com/office/drawing/2014/main" id="{57A1520C-6DF9-48E6-926B-E898BAEE61A3}"/>
              </a:ext>
            </a:extLst>
          </p:cNvPr>
          <p:cNvSpPr/>
          <p:nvPr/>
        </p:nvSpPr>
        <p:spPr bwMode="auto">
          <a:xfrm>
            <a:off x="269690" y="147461"/>
            <a:ext cx="262718"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53" name="Freeform 6">
            <a:extLst>
              <a:ext uri="{FF2B5EF4-FFF2-40B4-BE49-F238E27FC236}">
                <a16:creationId xmlns:a16="http://schemas.microsoft.com/office/drawing/2014/main" id="{2B110C71-F003-48D8-8A73-52AEC8FE9DD2}"/>
              </a:ext>
            </a:extLst>
          </p:cNvPr>
          <p:cNvSpPr/>
          <p:nvPr/>
        </p:nvSpPr>
        <p:spPr bwMode="auto">
          <a:xfrm>
            <a:off x="441542" y="321290"/>
            <a:ext cx="262718" cy="26864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54" name="Freeform 7">
            <a:extLst>
              <a:ext uri="{FF2B5EF4-FFF2-40B4-BE49-F238E27FC236}">
                <a16:creationId xmlns:a16="http://schemas.microsoft.com/office/drawing/2014/main" id="{34739476-600F-4027-977D-521397A54488}"/>
              </a:ext>
            </a:extLst>
          </p:cNvPr>
          <p:cNvSpPr/>
          <p:nvPr/>
        </p:nvSpPr>
        <p:spPr bwMode="auto">
          <a:xfrm>
            <a:off x="265739" y="503020"/>
            <a:ext cx="260742"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55" name="标题 1">
            <a:extLst>
              <a:ext uri="{FF2B5EF4-FFF2-40B4-BE49-F238E27FC236}">
                <a16:creationId xmlns:a16="http://schemas.microsoft.com/office/drawing/2014/main" id="{3545FD0D-3C7B-4E3C-9368-7964BD7235CE}"/>
              </a:ext>
            </a:extLst>
          </p:cNvPr>
          <p:cNvSpPr txBox="1"/>
          <p:nvPr/>
        </p:nvSpPr>
        <p:spPr>
          <a:xfrm>
            <a:off x="708210" y="185979"/>
            <a:ext cx="4340039" cy="583711"/>
          </a:xfrm>
          <a:prstGeom prst="rect">
            <a:avLst/>
          </a:prstGeom>
        </p:spPr>
        <p:txBody>
          <a:bodyPr/>
          <a:lstStyle>
            <a:lvl1pPr algn="l" defTabSz="914400" rtl="0" eaLnBrk="1" latinLnBrk="0" hangingPunct="1">
              <a:spcBef>
                <a:spcPct val="0"/>
              </a:spcBef>
              <a:buNone/>
              <a:defRPr sz="3600" kern="1200">
                <a:solidFill>
                  <a:srgbClr val="92D050"/>
                </a:solidFill>
                <a:latin typeface="汉仪秀英体简" pitchFamily="49" charset="-122"/>
                <a:ea typeface="汉仪秀英体简" pitchFamily="49" charset="-122"/>
                <a:cs typeface="+mj-cs"/>
              </a:defRPr>
            </a:lvl1pPr>
          </a:lstStyle>
          <a:p>
            <a:r>
              <a:rPr lang="zh-CN" altLang="en-US" sz="3200" dirty="0" smtClean="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文档</a:t>
            </a:r>
            <a:r>
              <a:rPr lang="zh-CN" altLang="en-US" sz="3200" b="1" dirty="0" smtClean="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历史</a:t>
            </a:r>
            <a:r>
              <a:rPr lang="zh-CN" altLang="en-US" sz="3200" b="1"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跟踪</a:t>
            </a: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5739" y="1257301"/>
            <a:ext cx="11626368" cy="464203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65770909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Freeform 5">
            <a:extLst>
              <a:ext uri="{FF2B5EF4-FFF2-40B4-BE49-F238E27FC236}">
                <a16:creationId xmlns:a16="http://schemas.microsoft.com/office/drawing/2014/main" id="{8B9A9258-44E7-48F7-8544-A041B8CDB302}"/>
              </a:ext>
            </a:extLst>
          </p:cNvPr>
          <p:cNvSpPr/>
          <p:nvPr/>
        </p:nvSpPr>
        <p:spPr bwMode="auto">
          <a:xfrm>
            <a:off x="269690" y="147461"/>
            <a:ext cx="262718"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2" name="Freeform 6">
            <a:extLst>
              <a:ext uri="{FF2B5EF4-FFF2-40B4-BE49-F238E27FC236}">
                <a16:creationId xmlns:a16="http://schemas.microsoft.com/office/drawing/2014/main" id="{ED554411-5037-48EC-8D23-4F78056970F9}"/>
              </a:ext>
            </a:extLst>
          </p:cNvPr>
          <p:cNvSpPr/>
          <p:nvPr/>
        </p:nvSpPr>
        <p:spPr bwMode="auto">
          <a:xfrm>
            <a:off x="441542" y="321290"/>
            <a:ext cx="262718" cy="26864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3" name="Freeform 7">
            <a:extLst>
              <a:ext uri="{FF2B5EF4-FFF2-40B4-BE49-F238E27FC236}">
                <a16:creationId xmlns:a16="http://schemas.microsoft.com/office/drawing/2014/main" id="{5FB68AAD-2113-4330-BA10-A8C368012583}"/>
              </a:ext>
            </a:extLst>
          </p:cNvPr>
          <p:cNvSpPr/>
          <p:nvPr/>
        </p:nvSpPr>
        <p:spPr bwMode="auto">
          <a:xfrm>
            <a:off x="265739" y="503020"/>
            <a:ext cx="260742"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4" name="标题 1">
            <a:extLst>
              <a:ext uri="{FF2B5EF4-FFF2-40B4-BE49-F238E27FC236}">
                <a16:creationId xmlns:a16="http://schemas.microsoft.com/office/drawing/2014/main" id="{6C014F55-6514-4CD4-A5BF-E8C7ACF40AB3}"/>
              </a:ext>
            </a:extLst>
          </p:cNvPr>
          <p:cNvSpPr txBox="1"/>
          <p:nvPr/>
        </p:nvSpPr>
        <p:spPr>
          <a:xfrm>
            <a:off x="721024" y="201586"/>
            <a:ext cx="3012775" cy="634082"/>
          </a:xfrm>
          <a:prstGeom prst="rect">
            <a:avLst/>
          </a:prstGeom>
        </p:spPr>
        <p:txBody>
          <a:bodyPr/>
          <a:lstStyle>
            <a:lvl1pPr algn="l" defTabSz="914400" rtl="0" eaLnBrk="1" latinLnBrk="0" hangingPunct="1">
              <a:spcBef>
                <a:spcPct val="0"/>
              </a:spcBef>
              <a:buNone/>
              <a:defRPr sz="3600" kern="1200">
                <a:solidFill>
                  <a:srgbClr val="92D050"/>
                </a:solidFill>
                <a:latin typeface="汉仪秀英体简" pitchFamily="49" charset="-122"/>
                <a:ea typeface="汉仪秀英体简" pitchFamily="49" charset="-122"/>
                <a:cs typeface="+mj-cs"/>
              </a:defRPr>
            </a:lvl1pPr>
          </a:lstStyle>
          <a:p>
            <a:r>
              <a:rPr lang="zh-CN" altLang="en-US" sz="3200" dirty="0" smtClean="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经验与教训</a:t>
            </a:r>
            <a:r>
              <a:rPr lang="en-US" altLang="zh-CN" sz="3200" dirty="0" smtClean="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[14]</a:t>
            </a:r>
            <a:endParaRPr lang="zh-CN" altLang="en-US" sz="3200"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8" name="矩形 7"/>
          <p:cNvSpPr/>
          <p:nvPr/>
        </p:nvSpPr>
        <p:spPr>
          <a:xfrm>
            <a:off x="164882" y="1009497"/>
            <a:ext cx="11680277" cy="5386090"/>
          </a:xfrm>
          <a:prstGeom prst="rect">
            <a:avLst/>
          </a:prstGeom>
        </p:spPr>
        <p:txBody>
          <a:bodyPr wrap="square">
            <a:spAutoFit/>
          </a:bodyPr>
          <a:lstStyle/>
          <a:p>
            <a:pPr lvl="0" algn="just">
              <a:spcAft>
                <a:spcPts val="0"/>
              </a:spcAft>
            </a:pPr>
            <a:r>
              <a:rPr lang="zh-CN" altLang="en-US" sz="2800" b="1" kern="100" dirty="0" smtClean="0">
                <a:latin typeface="Calibri" panose="020F0502020204030204" pitchFamily="34" charset="0"/>
                <a:ea typeface="宋体" panose="02010600030101010101" pitchFamily="2" charset="-122"/>
                <a:cs typeface="Times New Roman" panose="02020603050405020304" pitchFamily="18" charset="0"/>
              </a:rPr>
              <a:t>碰到的问题：</a:t>
            </a:r>
            <a:endParaRPr lang="en-US" altLang="zh-CN" sz="2800" b="1" kern="100" dirty="0" smtClean="0">
              <a:latin typeface="Calibri" panose="020F0502020204030204" pitchFamily="34" charset="0"/>
              <a:ea typeface="宋体" panose="02010600030101010101" pitchFamily="2" charset="-122"/>
              <a:cs typeface="Times New Roman" panose="02020603050405020304" pitchFamily="18" charset="0"/>
            </a:endParaRPr>
          </a:p>
          <a:p>
            <a:pPr marL="342900" lvl="0" indent="-342900" algn="just">
              <a:lnSpc>
                <a:spcPct val="150000"/>
              </a:lnSpc>
              <a:spcAft>
                <a:spcPts val="0"/>
              </a:spcAft>
              <a:buFont typeface="+mj-lt"/>
              <a:buAutoNum type="arabicPeriod"/>
            </a:pPr>
            <a:r>
              <a:rPr lang="zh-CN" altLang="zh-CN" kern="100" dirty="0" smtClean="0">
                <a:latin typeface="微软雅黑" panose="020B0503020204020204" pitchFamily="34" charset="-122"/>
                <a:ea typeface="微软雅黑" panose="020B0503020204020204" pitchFamily="34" charset="-122"/>
                <a:cs typeface="Times New Roman" panose="02020603050405020304" pitchFamily="18" charset="0"/>
              </a:rPr>
              <a:t>在</a:t>
            </a:r>
            <a:r>
              <a:rPr lang="zh-CN" altLang="zh-CN" kern="100" dirty="0">
                <a:latin typeface="微软雅黑" panose="020B0503020204020204" pitchFamily="34" charset="-122"/>
                <a:ea typeface="微软雅黑" panose="020B0503020204020204" pitchFamily="34" charset="-122"/>
                <a:cs typeface="Times New Roman" panose="02020603050405020304" pitchFamily="18" charset="0"/>
              </a:rPr>
              <a:t>原型开发过程中，我们常常有先入为主的想法，认为自己的设计十分完美，用户一定会喜欢，结果往往事与愿违，用户有另外的想法，觉得我们的设计不符合他的需求</a:t>
            </a:r>
            <a:r>
              <a:rPr lang="zh-CN" altLang="zh-CN" kern="100" dirty="0" smtClean="0">
                <a:latin typeface="微软雅黑" panose="020B0503020204020204" pitchFamily="34" charset="-122"/>
                <a:ea typeface="微软雅黑" panose="020B0503020204020204" pitchFamily="34" charset="-122"/>
                <a:cs typeface="Times New Roman" panose="02020603050405020304" pitchFamily="18" charset="0"/>
              </a:rPr>
              <a:t>。</a:t>
            </a:r>
            <a:endParaRPr lang="zh-CN" altLang="zh-CN" kern="100" dirty="0">
              <a:latin typeface="微软雅黑" panose="020B0503020204020204" pitchFamily="34" charset="-122"/>
              <a:ea typeface="微软雅黑" panose="020B0503020204020204" pitchFamily="34" charset="-122"/>
              <a:cs typeface="Times New Roman" panose="02020603050405020304" pitchFamily="18" charset="0"/>
            </a:endParaRPr>
          </a:p>
          <a:p>
            <a:pPr lvl="0" algn="just">
              <a:lnSpc>
                <a:spcPct val="150000"/>
              </a:lnSpc>
              <a:spcAft>
                <a:spcPts val="0"/>
              </a:spcAft>
            </a:pPr>
            <a:r>
              <a:rPr lang="en-US" altLang="zh-CN" kern="100" dirty="0" smtClean="0">
                <a:latin typeface="微软雅黑" panose="020B0503020204020204" pitchFamily="34" charset="-122"/>
                <a:ea typeface="微软雅黑" panose="020B0503020204020204" pitchFamily="34" charset="-122"/>
                <a:cs typeface="Times New Roman" panose="02020603050405020304" pitchFamily="18" charset="0"/>
              </a:rPr>
              <a:t>2.   </a:t>
            </a:r>
            <a:r>
              <a:rPr lang="zh-CN" altLang="zh-CN" kern="100" dirty="0" smtClean="0">
                <a:latin typeface="微软雅黑" panose="020B0503020204020204" pitchFamily="34" charset="-122"/>
                <a:ea typeface="微软雅黑" panose="020B0503020204020204" pitchFamily="34" charset="-122"/>
                <a:cs typeface="Times New Roman" panose="02020603050405020304" pitchFamily="18" charset="0"/>
              </a:rPr>
              <a:t>在</a:t>
            </a:r>
            <a:r>
              <a:rPr lang="zh-CN" altLang="zh-CN" kern="100" dirty="0">
                <a:latin typeface="微软雅黑" panose="020B0503020204020204" pitchFamily="34" charset="-122"/>
                <a:ea typeface="微软雅黑" panose="020B0503020204020204" pitchFamily="34" charset="-122"/>
                <a:cs typeface="Times New Roman" panose="02020603050405020304" pitchFamily="18" charset="0"/>
              </a:rPr>
              <a:t>团队沟通中，我们在讨论一个问题时，一个人表达了自己的想法后，常常会有这样一个声音“哦！我懂你</a:t>
            </a:r>
            <a:r>
              <a:rPr lang="zh-CN" altLang="zh-CN" kern="100" dirty="0" smtClean="0">
                <a:latin typeface="微软雅黑" panose="020B0503020204020204" pitchFamily="34" charset="-122"/>
                <a:ea typeface="微软雅黑" panose="020B0503020204020204" pitchFamily="34" charset="-122"/>
                <a:cs typeface="Times New Roman" panose="02020603050405020304" pitchFamily="18" charset="0"/>
              </a:rPr>
              <a:t>意</a:t>
            </a:r>
            <a:r>
              <a:rPr lang="en-US" altLang="zh-CN" kern="100" dirty="0" smtClean="0">
                <a:latin typeface="微软雅黑" panose="020B0503020204020204" pitchFamily="34" charset="-122"/>
                <a:ea typeface="微软雅黑" panose="020B0503020204020204" pitchFamily="34" charset="-122"/>
                <a:cs typeface="Times New Roman" panose="02020603050405020304" pitchFamily="18" charset="0"/>
              </a:rPr>
              <a:t>  </a:t>
            </a:r>
          </a:p>
          <a:p>
            <a:pPr lvl="0" algn="just">
              <a:lnSpc>
                <a:spcPct val="150000"/>
              </a:lnSpc>
              <a:spcAft>
                <a:spcPts val="0"/>
              </a:spcAft>
            </a:pPr>
            <a:r>
              <a:rPr lang="en-US" altLang="zh-CN" kern="100" dirty="0">
                <a:latin typeface="微软雅黑" panose="020B0503020204020204" pitchFamily="34" charset="-122"/>
                <a:ea typeface="微软雅黑" panose="020B0503020204020204" pitchFamily="34" charset="-122"/>
                <a:cs typeface="Times New Roman" panose="02020603050405020304" pitchFamily="18" charset="0"/>
              </a:rPr>
              <a:t> </a:t>
            </a:r>
            <a:r>
              <a:rPr lang="en-US" altLang="zh-CN" kern="100" dirty="0" smtClean="0">
                <a:latin typeface="微软雅黑" panose="020B0503020204020204" pitchFamily="34" charset="-122"/>
                <a:ea typeface="微软雅黑" panose="020B0503020204020204" pitchFamily="34" charset="-122"/>
                <a:cs typeface="Times New Roman" panose="02020603050405020304" pitchFamily="18" charset="0"/>
              </a:rPr>
              <a:t>     </a:t>
            </a:r>
            <a:r>
              <a:rPr lang="zh-CN" altLang="zh-CN" kern="100" dirty="0" smtClean="0">
                <a:latin typeface="微软雅黑" panose="020B0503020204020204" pitchFamily="34" charset="-122"/>
                <a:ea typeface="微软雅黑" panose="020B0503020204020204" pitchFamily="34" charset="-122"/>
                <a:cs typeface="Times New Roman" panose="02020603050405020304" pitchFamily="18" charset="0"/>
              </a:rPr>
              <a:t>思</a:t>
            </a:r>
            <a:r>
              <a:rPr lang="zh-CN" altLang="zh-CN" kern="100" dirty="0">
                <a:latin typeface="微软雅黑" panose="020B0503020204020204" pitchFamily="34" charset="-122"/>
                <a:ea typeface="微软雅黑" panose="020B0503020204020204" pitchFamily="34" charset="-122"/>
                <a:cs typeface="Times New Roman" panose="02020603050405020304" pitchFamily="18" charset="0"/>
              </a:rPr>
              <a:t>！”后来发现，两人之间并没有理解对方的意思</a:t>
            </a:r>
            <a:r>
              <a:rPr lang="zh-CN" altLang="zh-CN" kern="100" dirty="0" smtClean="0">
                <a:latin typeface="微软雅黑" panose="020B0503020204020204" pitchFamily="34" charset="-122"/>
                <a:ea typeface="微软雅黑" panose="020B0503020204020204" pitchFamily="34" charset="-122"/>
                <a:cs typeface="Times New Roman" panose="02020603050405020304" pitchFamily="18" charset="0"/>
              </a:rPr>
              <a:t>。</a:t>
            </a:r>
            <a:endParaRPr lang="zh-CN" altLang="zh-CN" kern="100" dirty="0">
              <a:latin typeface="微软雅黑" panose="020B0503020204020204" pitchFamily="34" charset="-122"/>
              <a:ea typeface="微软雅黑" panose="020B0503020204020204" pitchFamily="34" charset="-122"/>
              <a:cs typeface="Times New Roman" panose="02020603050405020304" pitchFamily="18" charset="0"/>
            </a:endParaRPr>
          </a:p>
          <a:p>
            <a:pPr algn="just">
              <a:lnSpc>
                <a:spcPct val="150000"/>
              </a:lnSpc>
              <a:spcAft>
                <a:spcPts val="0"/>
              </a:spcAft>
            </a:pPr>
            <a:r>
              <a:rPr lang="en-US" altLang="zh-CN" kern="100" dirty="0" smtClean="0">
                <a:latin typeface="微软雅黑" panose="020B0503020204020204" pitchFamily="34" charset="-122"/>
                <a:ea typeface="微软雅黑" panose="020B0503020204020204" pitchFamily="34" charset="-122"/>
                <a:cs typeface="Times New Roman" panose="02020603050405020304" pitchFamily="18" charset="0"/>
              </a:rPr>
              <a:t>3.   </a:t>
            </a:r>
            <a:r>
              <a:rPr lang="zh-CN" altLang="zh-CN" kern="100" dirty="0" smtClean="0">
                <a:latin typeface="微软雅黑" panose="020B0503020204020204" pitchFamily="34" charset="-122"/>
                <a:ea typeface="微软雅黑" panose="020B0503020204020204" pitchFamily="34" charset="-122"/>
                <a:cs typeface="Times New Roman" panose="02020603050405020304" pitchFamily="18" charset="0"/>
              </a:rPr>
              <a:t>组员</a:t>
            </a:r>
            <a:r>
              <a:rPr lang="zh-CN" altLang="zh-CN" kern="100" dirty="0">
                <a:latin typeface="微软雅黑" panose="020B0503020204020204" pitchFamily="34" charset="-122"/>
                <a:ea typeface="微软雅黑" panose="020B0503020204020204" pitchFamily="34" charset="-122"/>
                <a:cs typeface="Times New Roman" panose="02020603050405020304" pitchFamily="18" charset="0"/>
              </a:rPr>
              <a:t>家属对于组员工作的不理解，一定程度上影响了项目的进行</a:t>
            </a:r>
            <a:r>
              <a:rPr lang="zh-CN" altLang="zh-CN" kern="100" dirty="0" smtClean="0">
                <a:latin typeface="微软雅黑" panose="020B0503020204020204" pitchFamily="34" charset="-122"/>
                <a:ea typeface="微软雅黑" panose="020B0503020204020204" pitchFamily="34" charset="-122"/>
                <a:cs typeface="Times New Roman" panose="02020603050405020304" pitchFamily="18" charset="0"/>
              </a:rPr>
              <a:t>。</a:t>
            </a:r>
            <a:endParaRPr lang="zh-CN" altLang="zh-CN" kern="100" dirty="0">
              <a:latin typeface="微软雅黑" panose="020B0503020204020204" pitchFamily="34" charset="-122"/>
              <a:ea typeface="微软雅黑" panose="020B0503020204020204" pitchFamily="34" charset="-122"/>
              <a:cs typeface="Times New Roman" panose="02020603050405020304" pitchFamily="18" charset="0"/>
            </a:endParaRPr>
          </a:p>
          <a:p>
            <a:pPr algn="just">
              <a:lnSpc>
                <a:spcPct val="150000"/>
              </a:lnSpc>
              <a:spcAft>
                <a:spcPts val="0"/>
              </a:spcAft>
            </a:pPr>
            <a:r>
              <a:rPr lang="en-US" altLang="zh-CN" kern="100" dirty="0" smtClean="0">
                <a:latin typeface="微软雅黑" panose="020B0503020204020204" pitchFamily="34" charset="-122"/>
                <a:ea typeface="微软雅黑" panose="020B0503020204020204" pitchFamily="34" charset="-122"/>
                <a:cs typeface="Times New Roman" panose="02020603050405020304" pitchFamily="18" charset="0"/>
              </a:rPr>
              <a:t>4.   </a:t>
            </a:r>
            <a:r>
              <a:rPr lang="zh-CN" altLang="zh-CN" kern="100" dirty="0" smtClean="0">
                <a:latin typeface="微软雅黑" panose="020B0503020204020204" pitchFamily="34" charset="-122"/>
                <a:ea typeface="微软雅黑" panose="020B0503020204020204" pitchFamily="34" charset="-122"/>
                <a:cs typeface="Times New Roman" panose="02020603050405020304" pitchFamily="18" charset="0"/>
              </a:rPr>
              <a:t>任务</a:t>
            </a:r>
            <a:r>
              <a:rPr lang="zh-CN" altLang="zh-CN" kern="100" dirty="0">
                <a:latin typeface="微软雅黑" panose="020B0503020204020204" pitchFamily="34" charset="-122"/>
                <a:ea typeface="微软雅黑" panose="020B0503020204020204" pitchFamily="34" charset="-122"/>
                <a:cs typeface="Times New Roman" panose="02020603050405020304" pitchFamily="18" charset="0"/>
              </a:rPr>
              <a:t>、资源分配不均匀，导致人员</a:t>
            </a:r>
            <a:r>
              <a:rPr lang="zh-CN" altLang="zh-CN" kern="100" dirty="0" smtClean="0">
                <a:latin typeface="微软雅黑" panose="020B0503020204020204" pitchFamily="34" charset="-122"/>
                <a:ea typeface="微软雅黑" panose="020B0503020204020204" pitchFamily="34" charset="-122"/>
                <a:cs typeface="Times New Roman" panose="02020603050405020304" pitchFamily="18" charset="0"/>
              </a:rPr>
              <a:t>过载</a:t>
            </a:r>
            <a:endParaRPr lang="en-US" altLang="zh-CN" kern="100" dirty="0" smtClean="0">
              <a:latin typeface="微软雅黑" panose="020B0503020204020204" pitchFamily="34" charset="-122"/>
              <a:ea typeface="微软雅黑" panose="020B0503020204020204" pitchFamily="34" charset="-122"/>
              <a:cs typeface="Times New Roman" panose="02020603050405020304" pitchFamily="18" charset="0"/>
            </a:endParaRPr>
          </a:p>
          <a:p>
            <a:pPr algn="just">
              <a:spcAft>
                <a:spcPts val="0"/>
              </a:spcAft>
            </a:pPr>
            <a:r>
              <a:rPr lang="zh-CN" altLang="en-US" sz="2800" b="1" kern="100" dirty="0" smtClean="0">
                <a:latin typeface="Calibri" panose="020F0502020204030204" pitchFamily="34" charset="0"/>
                <a:ea typeface="宋体" panose="02010600030101010101" pitchFamily="2" charset="-122"/>
                <a:cs typeface="Times New Roman" panose="02020603050405020304" pitchFamily="18" charset="0"/>
              </a:rPr>
              <a:t>问题分析：</a:t>
            </a:r>
            <a:endParaRPr lang="zh-CN" altLang="zh-CN" sz="2800" b="1" kern="100" dirty="0">
              <a:latin typeface="Calibri" panose="020F0502020204030204" pitchFamily="34" charset="0"/>
              <a:ea typeface="宋体" panose="02010600030101010101" pitchFamily="2" charset="-122"/>
              <a:cs typeface="Times New Roman" panose="02020603050405020304" pitchFamily="18" charset="0"/>
            </a:endParaRPr>
          </a:p>
          <a:p>
            <a:pPr algn="just">
              <a:spcAft>
                <a:spcPts val="0"/>
              </a:spcAft>
            </a:pPr>
            <a:r>
              <a:rPr lang="en-US" altLang="zh-CN" kern="100" dirty="0">
                <a:latin typeface="Calibri" panose="020F0502020204030204" pitchFamily="34" charset="0"/>
                <a:ea typeface="宋体" panose="02010600030101010101" pitchFamily="2" charset="-122"/>
                <a:cs typeface="Times New Roman" panose="02020603050405020304" pitchFamily="18" charset="0"/>
              </a:rPr>
              <a:t> </a:t>
            </a:r>
            <a:endParaRPr lang="zh-CN" altLang="zh-CN" kern="100" dirty="0">
              <a:latin typeface="Calibri" panose="020F0502020204030204" pitchFamily="34" charset="0"/>
              <a:ea typeface="宋体" panose="02010600030101010101" pitchFamily="2" charset="-122"/>
              <a:cs typeface="Times New Roman" panose="02020603050405020304" pitchFamily="18" charset="0"/>
            </a:endParaRPr>
          </a:p>
          <a:p>
            <a:pPr marL="342900" lvl="0" indent="-342900" algn="just">
              <a:lnSpc>
                <a:spcPct val="150000"/>
              </a:lnSpc>
              <a:spcAft>
                <a:spcPts val="0"/>
              </a:spcAft>
              <a:buFont typeface="+mj-lt"/>
              <a:buAutoNum type="arabicPeriod"/>
            </a:pPr>
            <a:r>
              <a:rPr lang="zh-CN" altLang="zh-CN" kern="100" dirty="0">
                <a:latin typeface="微软雅黑" panose="020B0503020204020204" pitchFamily="34" charset="-122"/>
                <a:ea typeface="微软雅黑" panose="020B0503020204020204" pitchFamily="34" charset="-122"/>
                <a:cs typeface="Times New Roman" panose="02020603050405020304" pitchFamily="18" charset="0"/>
              </a:rPr>
              <a:t>过于自信。要及时、有效地和用户进行确认和要学会聆听、尊重用户，也可以适当提出建议，但不能钻牛角尖</a:t>
            </a:r>
            <a:r>
              <a:rPr lang="zh-CN" altLang="zh-CN" kern="100" dirty="0" smtClean="0">
                <a:latin typeface="微软雅黑" panose="020B0503020204020204" pitchFamily="34" charset="-122"/>
                <a:ea typeface="微软雅黑" panose="020B0503020204020204" pitchFamily="34" charset="-122"/>
                <a:cs typeface="Times New Roman" panose="02020603050405020304" pitchFamily="18" charset="0"/>
              </a:rPr>
              <a:t>。</a:t>
            </a:r>
            <a:endParaRPr lang="zh-CN" altLang="zh-CN" kern="100" dirty="0">
              <a:latin typeface="微软雅黑" panose="020B0503020204020204" pitchFamily="34" charset="-122"/>
              <a:ea typeface="微软雅黑" panose="020B0503020204020204" pitchFamily="34" charset="-122"/>
              <a:cs typeface="Times New Roman" panose="02020603050405020304" pitchFamily="18" charset="0"/>
            </a:endParaRPr>
          </a:p>
          <a:p>
            <a:pPr marL="342900" lvl="0" indent="-342900" algn="just">
              <a:lnSpc>
                <a:spcPct val="150000"/>
              </a:lnSpc>
              <a:spcAft>
                <a:spcPts val="0"/>
              </a:spcAft>
              <a:buFont typeface="+mj-lt"/>
              <a:buAutoNum type="arabicPeriod"/>
            </a:pPr>
            <a:r>
              <a:rPr lang="zh-CN" altLang="zh-CN" kern="100" dirty="0">
                <a:latin typeface="微软雅黑" panose="020B0503020204020204" pitchFamily="34" charset="-122"/>
                <a:ea typeface="微软雅黑" panose="020B0503020204020204" pitchFamily="34" charset="-122"/>
                <a:cs typeface="Times New Roman" panose="02020603050405020304" pitchFamily="18" charset="0"/>
              </a:rPr>
              <a:t>自然语言往往充满了歧义。如果你理解了对方的想法最好的方法就是用自己的话复述给对方听，用于相互</a:t>
            </a:r>
            <a:r>
              <a:rPr lang="zh-CN" altLang="zh-CN" kern="100" dirty="0" smtClean="0">
                <a:latin typeface="微软雅黑" panose="020B0503020204020204" pitchFamily="34" charset="-122"/>
                <a:ea typeface="微软雅黑" panose="020B0503020204020204" pitchFamily="34" charset="-122"/>
                <a:cs typeface="Times New Roman" panose="02020603050405020304" pitchFamily="18" charset="0"/>
              </a:rPr>
              <a:t>确认。</a:t>
            </a:r>
          </a:p>
          <a:p>
            <a:pPr marL="342900" lvl="0" indent="-342900" algn="just">
              <a:lnSpc>
                <a:spcPct val="150000"/>
              </a:lnSpc>
              <a:spcAft>
                <a:spcPts val="0"/>
              </a:spcAft>
              <a:buFont typeface="+mj-lt"/>
              <a:buAutoNum type="arabicPeriod"/>
            </a:pPr>
            <a:r>
              <a:rPr lang="zh-CN" altLang="zh-CN" kern="100" dirty="0" smtClean="0">
                <a:latin typeface="微软雅黑" panose="020B0503020204020204" pitchFamily="34" charset="-122"/>
                <a:ea typeface="微软雅黑" panose="020B0503020204020204" pitchFamily="34" charset="-122"/>
                <a:cs typeface="Times New Roman" panose="02020603050405020304" pitchFamily="18" charset="0"/>
              </a:rPr>
              <a:t>干系</a:t>
            </a:r>
            <a:r>
              <a:rPr lang="zh-CN" altLang="zh-CN" kern="100" dirty="0">
                <a:latin typeface="微软雅黑" panose="020B0503020204020204" pitchFamily="34" charset="-122"/>
                <a:ea typeface="微软雅黑" panose="020B0503020204020204" pitchFamily="34" charset="-122"/>
                <a:cs typeface="Times New Roman" panose="02020603050405020304" pitchFamily="18" charset="0"/>
              </a:rPr>
              <a:t>人识别不充分。要多多沟通</a:t>
            </a:r>
            <a:r>
              <a:rPr lang="zh-CN" altLang="zh-CN" kern="100" dirty="0" smtClean="0">
                <a:latin typeface="微软雅黑" panose="020B0503020204020204" pitchFamily="34" charset="-122"/>
                <a:ea typeface="微软雅黑" panose="020B0503020204020204" pitchFamily="34" charset="-122"/>
                <a:cs typeface="Times New Roman" panose="02020603050405020304" pitchFamily="18" charset="0"/>
              </a:rPr>
              <a:t>。</a:t>
            </a:r>
            <a:endParaRPr lang="zh-CN" altLang="zh-CN" kern="100" dirty="0">
              <a:latin typeface="微软雅黑" panose="020B0503020204020204" pitchFamily="34" charset="-122"/>
              <a:ea typeface="微软雅黑" panose="020B0503020204020204" pitchFamily="34" charset="-122"/>
              <a:cs typeface="Times New Roman" panose="02020603050405020304" pitchFamily="18" charset="0"/>
            </a:endParaRPr>
          </a:p>
          <a:p>
            <a:pPr algn="just">
              <a:lnSpc>
                <a:spcPct val="150000"/>
              </a:lnSpc>
              <a:spcAft>
                <a:spcPts val="0"/>
              </a:spcAft>
            </a:pPr>
            <a:r>
              <a:rPr lang="en-US" altLang="zh-CN" kern="100" dirty="0" smtClean="0">
                <a:latin typeface="微软雅黑" panose="020B0503020204020204" pitchFamily="34" charset="-122"/>
                <a:ea typeface="微软雅黑" panose="020B0503020204020204" pitchFamily="34" charset="-122"/>
                <a:cs typeface="Times New Roman" panose="02020603050405020304" pitchFamily="18" charset="0"/>
              </a:rPr>
              <a:t>4.    </a:t>
            </a:r>
            <a:r>
              <a:rPr lang="zh-CN" altLang="zh-CN" kern="100" dirty="0" smtClean="0">
                <a:latin typeface="微软雅黑" panose="020B0503020204020204" pitchFamily="34" charset="-122"/>
                <a:ea typeface="微软雅黑" panose="020B0503020204020204" pitchFamily="34" charset="-122"/>
                <a:cs typeface="Times New Roman" panose="02020603050405020304" pitchFamily="18" charset="0"/>
              </a:rPr>
              <a:t>控制</a:t>
            </a:r>
            <a:r>
              <a:rPr lang="zh-CN" altLang="zh-CN" kern="100" dirty="0">
                <a:latin typeface="微软雅黑" panose="020B0503020204020204" pitchFamily="34" charset="-122"/>
                <a:ea typeface="微软雅黑" panose="020B0503020204020204" pitchFamily="34" charset="-122"/>
                <a:cs typeface="Times New Roman" panose="02020603050405020304" pitchFamily="18" charset="0"/>
              </a:rPr>
              <a:t>力度不够，需要多增加控制手段。</a:t>
            </a:r>
          </a:p>
        </p:txBody>
      </p:sp>
    </p:spTree>
    <p:extLst>
      <p:ext uri="{BB962C8B-B14F-4D97-AF65-F5344CB8AC3E}">
        <p14:creationId xmlns:p14="http://schemas.microsoft.com/office/powerpoint/2010/main" val="3677671835"/>
      </p:ext>
    </p:extLst>
  </p:cSld>
  <p:clrMapOvr>
    <a:masterClrMapping/>
  </p:clrMapOvr>
  <p:transition spd="slow">
    <p:push dir="u"/>
  </p:transition>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Freeform 5">
            <a:extLst>
              <a:ext uri="{FF2B5EF4-FFF2-40B4-BE49-F238E27FC236}">
                <a16:creationId xmlns:a16="http://schemas.microsoft.com/office/drawing/2014/main" id="{8B9A9258-44E7-48F7-8544-A041B8CDB302}"/>
              </a:ext>
            </a:extLst>
          </p:cNvPr>
          <p:cNvSpPr/>
          <p:nvPr/>
        </p:nvSpPr>
        <p:spPr bwMode="auto">
          <a:xfrm>
            <a:off x="269690" y="147461"/>
            <a:ext cx="262718"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2" name="Freeform 6">
            <a:extLst>
              <a:ext uri="{FF2B5EF4-FFF2-40B4-BE49-F238E27FC236}">
                <a16:creationId xmlns:a16="http://schemas.microsoft.com/office/drawing/2014/main" id="{ED554411-5037-48EC-8D23-4F78056970F9}"/>
              </a:ext>
            </a:extLst>
          </p:cNvPr>
          <p:cNvSpPr/>
          <p:nvPr/>
        </p:nvSpPr>
        <p:spPr bwMode="auto">
          <a:xfrm>
            <a:off x="441542" y="321290"/>
            <a:ext cx="262718" cy="26864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3" name="Freeform 7">
            <a:extLst>
              <a:ext uri="{FF2B5EF4-FFF2-40B4-BE49-F238E27FC236}">
                <a16:creationId xmlns:a16="http://schemas.microsoft.com/office/drawing/2014/main" id="{5FB68AAD-2113-4330-BA10-A8C368012583}"/>
              </a:ext>
            </a:extLst>
          </p:cNvPr>
          <p:cNvSpPr/>
          <p:nvPr/>
        </p:nvSpPr>
        <p:spPr bwMode="auto">
          <a:xfrm>
            <a:off x="265739" y="503020"/>
            <a:ext cx="260742"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4" name="标题 1">
            <a:extLst>
              <a:ext uri="{FF2B5EF4-FFF2-40B4-BE49-F238E27FC236}">
                <a16:creationId xmlns:a16="http://schemas.microsoft.com/office/drawing/2014/main" id="{6C014F55-6514-4CD4-A5BF-E8C7ACF40AB3}"/>
              </a:ext>
            </a:extLst>
          </p:cNvPr>
          <p:cNvSpPr txBox="1"/>
          <p:nvPr/>
        </p:nvSpPr>
        <p:spPr>
          <a:xfrm>
            <a:off x="721025" y="201586"/>
            <a:ext cx="2626670" cy="634082"/>
          </a:xfrm>
          <a:prstGeom prst="rect">
            <a:avLst/>
          </a:prstGeom>
        </p:spPr>
        <p:txBody>
          <a:bodyPr/>
          <a:lstStyle>
            <a:lvl1pPr algn="l" defTabSz="914400" rtl="0" eaLnBrk="1" latinLnBrk="0" hangingPunct="1">
              <a:spcBef>
                <a:spcPct val="0"/>
              </a:spcBef>
              <a:buNone/>
              <a:defRPr sz="3600" kern="1200">
                <a:solidFill>
                  <a:srgbClr val="92D050"/>
                </a:solidFill>
                <a:latin typeface="汉仪秀英体简" pitchFamily="49" charset="-122"/>
                <a:ea typeface="汉仪秀英体简" pitchFamily="49" charset="-122"/>
                <a:cs typeface="+mj-cs"/>
              </a:defRPr>
            </a:lvl1pPr>
          </a:lstStyle>
          <a:p>
            <a:r>
              <a:rPr lang="zh-CN" altLang="en-US" sz="3200" dirty="0" smtClean="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组员个人总结</a:t>
            </a:r>
            <a:endParaRPr lang="zh-CN" altLang="en-US" sz="3200"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4260" y="1352492"/>
            <a:ext cx="10933188" cy="504830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848967822"/>
      </p:ext>
    </p:extLst>
  </p:cSld>
  <p:clrMapOvr>
    <a:masterClrMapping/>
  </p:clrMapOvr>
  <p:transition spd="slow">
    <p:push dir="u"/>
  </p:transition>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Freeform 5">
            <a:extLst>
              <a:ext uri="{FF2B5EF4-FFF2-40B4-BE49-F238E27FC236}">
                <a16:creationId xmlns:a16="http://schemas.microsoft.com/office/drawing/2014/main" id="{8B9A9258-44E7-48F7-8544-A041B8CDB302}"/>
              </a:ext>
            </a:extLst>
          </p:cNvPr>
          <p:cNvSpPr/>
          <p:nvPr/>
        </p:nvSpPr>
        <p:spPr bwMode="auto">
          <a:xfrm>
            <a:off x="269690" y="147461"/>
            <a:ext cx="262718"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2" name="Freeform 6">
            <a:extLst>
              <a:ext uri="{FF2B5EF4-FFF2-40B4-BE49-F238E27FC236}">
                <a16:creationId xmlns:a16="http://schemas.microsoft.com/office/drawing/2014/main" id="{ED554411-5037-48EC-8D23-4F78056970F9}"/>
              </a:ext>
            </a:extLst>
          </p:cNvPr>
          <p:cNvSpPr/>
          <p:nvPr/>
        </p:nvSpPr>
        <p:spPr bwMode="auto">
          <a:xfrm>
            <a:off x="441542" y="321290"/>
            <a:ext cx="262718" cy="26864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3" name="Freeform 7">
            <a:extLst>
              <a:ext uri="{FF2B5EF4-FFF2-40B4-BE49-F238E27FC236}">
                <a16:creationId xmlns:a16="http://schemas.microsoft.com/office/drawing/2014/main" id="{5FB68AAD-2113-4330-BA10-A8C368012583}"/>
              </a:ext>
            </a:extLst>
          </p:cNvPr>
          <p:cNvSpPr/>
          <p:nvPr/>
        </p:nvSpPr>
        <p:spPr bwMode="auto">
          <a:xfrm>
            <a:off x="265739" y="503020"/>
            <a:ext cx="260742"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w="22225">
            <a:solidFill>
              <a:schemeClr val="accent1">
                <a:lumMod val="75000"/>
              </a:schemeClr>
            </a:solid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4" name="标题 1">
            <a:extLst>
              <a:ext uri="{FF2B5EF4-FFF2-40B4-BE49-F238E27FC236}">
                <a16:creationId xmlns:a16="http://schemas.microsoft.com/office/drawing/2014/main" id="{6C014F55-6514-4CD4-A5BF-E8C7ACF40AB3}"/>
              </a:ext>
            </a:extLst>
          </p:cNvPr>
          <p:cNvSpPr txBox="1"/>
          <p:nvPr/>
        </p:nvSpPr>
        <p:spPr>
          <a:xfrm>
            <a:off x="721025" y="201586"/>
            <a:ext cx="2626670" cy="634082"/>
          </a:xfrm>
          <a:prstGeom prst="rect">
            <a:avLst/>
          </a:prstGeom>
        </p:spPr>
        <p:txBody>
          <a:bodyPr/>
          <a:lstStyle>
            <a:lvl1pPr algn="l" defTabSz="914400" rtl="0" eaLnBrk="1" latinLnBrk="0" hangingPunct="1">
              <a:spcBef>
                <a:spcPct val="0"/>
              </a:spcBef>
              <a:buNone/>
              <a:defRPr sz="3600" kern="1200">
                <a:solidFill>
                  <a:srgbClr val="92D050"/>
                </a:solidFill>
                <a:latin typeface="汉仪秀英体简" pitchFamily="49" charset="-122"/>
                <a:ea typeface="汉仪秀英体简" pitchFamily="49" charset="-122"/>
                <a:cs typeface="+mj-cs"/>
              </a:defRPr>
            </a:lvl1pPr>
          </a:lstStyle>
          <a:p>
            <a:r>
              <a:rPr lang="zh-CN" altLang="en-US" sz="3200" dirty="0" smtClean="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组员评价</a:t>
            </a:r>
            <a:r>
              <a:rPr lang="en-US" altLang="zh-CN" sz="3200"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[14]</a:t>
            </a:r>
            <a:endParaRPr lang="zh-CN" altLang="en-US" sz="3200"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endParaRPr>
          </a:p>
          <a:p>
            <a:endParaRPr lang="zh-CN" altLang="en-US" sz="3200"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2" name="矩形 1"/>
          <p:cNvSpPr/>
          <p:nvPr/>
        </p:nvSpPr>
        <p:spPr>
          <a:xfrm>
            <a:off x="5791200" y="4360864"/>
            <a:ext cx="6096000" cy="1938992"/>
          </a:xfrm>
          <a:prstGeom prst="rect">
            <a:avLst/>
          </a:prstGeom>
          <a:ln w="22225">
            <a:solidFill>
              <a:schemeClr val="accent1">
                <a:lumMod val="75000"/>
              </a:schemeClr>
            </a:solidFill>
          </a:ln>
        </p:spPr>
        <p:txBody>
          <a:bodyPr>
            <a:spAutoFit/>
          </a:bodyPr>
          <a:lstStyle/>
          <a:p>
            <a:pPr algn="just">
              <a:spcAft>
                <a:spcPts val="0"/>
              </a:spcAft>
            </a:pPr>
            <a:r>
              <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2000" b="1" kern="100" dirty="0" smtClean="0">
                <a:latin typeface="微软雅黑" panose="020B0503020204020204" pitchFamily="34" charset="-122"/>
                <a:ea typeface="微软雅黑" panose="020B0503020204020204" pitchFamily="34" charset="-122"/>
                <a:cs typeface="Times New Roman" panose="02020603050405020304" pitchFamily="18" charset="0"/>
              </a:rPr>
              <a:t>郑丞钧</a:t>
            </a:r>
            <a:endPar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endParaRPr>
          </a:p>
          <a:p>
            <a:pPr algn="just">
              <a:spcAft>
                <a:spcPts val="0"/>
              </a:spcAft>
            </a:pPr>
            <a:r>
              <a:rPr lang="zh-CN" altLang="zh-CN" sz="2000" b="1" kern="100" dirty="0">
                <a:latin typeface="微软雅黑" panose="020B0503020204020204" pitchFamily="34" charset="-122"/>
                <a:ea typeface="微软雅黑" panose="020B0503020204020204" pitchFamily="34" charset="-122"/>
                <a:cs typeface="Times New Roman" panose="02020603050405020304" pitchFamily="18" charset="0"/>
              </a:rPr>
              <a:t>优点：</a:t>
            </a:r>
            <a:r>
              <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rPr>
              <a:t>工作认真负责，比较聪明，对于自己的份内的事能认真负责的做完，完成效果比较好</a:t>
            </a:r>
            <a:r>
              <a:rPr lang="zh-CN" altLang="zh-CN" sz="2000" kern="100" dirty="0" smtClean="0">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2000" kern="100" dirty="0" smtClean="0">
              <a:latin typeface="微软雅黑" panose="020B0503020204020204" pitchFamily="34" charset="-122"/>
              <a:ea typeface="微软雅黑" panose="020B0503020204020204" pitchFamily="34" charset="-122"/>
              <a:cs typeface="Times New Roman" panose="02020603050405020304" pitchFamily="18" charset="0"/>
            </a:endParaRPr>
          </a:p>
          <a:p>
            <a:pPr algn="just">
              <a:spcAft>
                <a:spcPts val="0"/>
              </a:spcAft>
            </a:pPr>
            <a:r>
              <a:rPr lang="zh-CN" altLang="zh-CN" sz="2000" b="1" kern="100" dirty="0" smtClean="0">
                <a:latin typeface="微软雅黑" panose="020B0503020204020204" pitchFamily="34" charset="-122"/>
                <a:ea typeface="微软雅黑" panose="020B0503020204020204" pitchFamily="34" charset="-122"/>
                <a:cs typeface="Times New Roman" panose="02020603050405020304" pitchFamily="18" charset="0"/>
              </a:rPr>
              <a:t>缺点</a:t>
            </a:r>
            <a:r>
              <a:rPr lang="zh-CN" altLang="zh-CN" sz="2000" b="1" kern="100"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rPr>
              <a:t>但对于项目的其他部分好像并不感兴趣，开会时常有开小差之嫌，相比之下不够积极。</a:t>
            </a:r>
          </a:p>
          <a:p>
            <a:pPr algn="just">
              <a:spcAft>
                <a:spcPts val="0"/>
              </a:spcAft>
            </a:pPr>
            <a:r>
              <a:rPr lang="zh-CN" altLang="zh-CN" sz="2000" b="1" kern="100" dirty="0">
                <a:latin typeface="微软雅黑" panose="020B0503020204020204" pitchFamily="34" charset="-122"/>
                <a:ea typeface="微软雅黑" panose="020B0503020204020204" pitchFamily="34" charset="-122"/>
                <a:cs typeface="Times New Roman" panose="02020603050405020304" pitchFamily="18" charset="0"/>
              </a:rPr>
              <a:t>绩效分数：</a:t>
            </a:r>
            <a:r>
              <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rPr>
              <a:t>90</a:t>
            </a:r>
            <a:endPar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 name="矩形 2"/>
          <p:cNvSpPr/>
          <p:nvPr/>
        </p:nvSpPr>
        <p:spPr>
          <a:xfrm>
            <a:off x="3536312" y="585579"/>
            <a:ext cx="6096000" cy="1323439"/>
          </a:xfrm>
          <a:prstGeom prst="rect">
            <a:avLst/>
          </a:prstGeom>
          <a:ln w="22225">
            <a:solidFill>
              <a:schemeClr val="accent1">
                <a:lumMod val="75000"/>
              </a:schemeClr>
            </a:solidFill>
          </a:ln>
        </p:spPr>
        <p:txBody>
          <a:bodyPr>
            <a:spAutoFit/>
          </a:bodyPr>
          <a:lstStyle/>
          <a:p>
            <a:pPr algn="just">
              <a:spcAft>
                <a:spcPts val="0"/>
              </a:spcAft>
            </a:pPr>
            <a:r>
              <a:rPr lang="zh-CN" altLang="zh-CN" sz="2000" b="1" kern="100" dirty="0">
                <a:latin typeface="微软雅黑" panose="020B0503020204020204" pitchFamily="34" charset="-122"/>
                <a:ea typeface="微软雅黑" panose="020B0503020204020204" pitchFamily="34" charset="-122"/>
                <a:cs typeface="Times New Roman" panose="02020603050405020304" pitchFamily="18" charset="0"/>
              </a:rPr>
              <a:t>赵豪杰 </a:t>
            </a:r>
            <a:r>
              <a:rPr lang="en-US" altLang="zh-CN" sz="2000" b="1" kern="100" dirty="0">
                <a:latin typeface="微软雅黑" panose="020B0503020204020204" pitchFamily="34" charset="-122"/>
                <a:ea typeface="微软雅黑" panose="020B0503020204020204" pitchFamily="34" charset="-122"/>
                <a:cs typeface="Times New Roman" panose="02020603050405020304" pitchFamily="18" charset="0"/>
              </a:rPr>
              <a:t>                                                            </a:t>
            </a:r>
            <a:endPar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endParaRPr>
          </a:p>
          <a:p>
            <a:pPr algn="just">
              <a:spcAft>
                <a:spcPts val="0"/>
              </a:spcAft>
            </a:pPr>
            <a:r>
              <a:rPr lang="zh-CN" altLang="zh-CN" sz="2000" b="1" kern="100" dirty="0">
                <a:latin typeface="微软雅黑" panose="020B0503020204020204" pitchFamily="34" charset="-122"/>
                <a:ea typeface="微软雅黑" panose="020B0503020204020204" pitchFamily="34" charset="-122"/>
                <a:cs typeface="Times New Roman" panose="02020603050405020304" pitchFamily="18" charset="0"/>
              </a:rPr>
              <a:t>优点：</a:t>
            </a:r>
            <a:r>
              <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rPr>
              <a:t>工作认真负责，对项目比较关心，积极参与。</a:t>
            </a:r>
          </a:p>
          <a:p>
            <a:pPr algn="just">
              <a:spcAft>
                <a:spcPts val="0"/>
              </a:spcAft>
            </a:pPr>
            <a:r>
              <a:rPr lang="zh-CN" altLang="zh-CN" sz="2000" b="1" kern="100" dirty="0">
                <a:latin typeface="微软雅黑" panose="020B0503020204020204" pitchFamily="34" charset="-122"/>
                <a:ea typeface="微软雅黑" panose="020B0503020204020204" pitchFamily="34" charset="-122"/>
                <a:cs typeface="Times New Roman" panose="02020603050405020304" pitchFamily="18" charset="0"/>
              </a:rPr>
              <a:t>缺点：</a:t>
            </a:r>
            <a:r>
              <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rPr>
              <a:t>不习惯熬夜。</a:t>
            </a:r>
          </a:p>
          <a:p>
            <a:pPr algn="just">
              <a:spcAft>
                <a:spcPts val="0"/>
              </a:spcAft>
            </a:pPr>
            <a:r>
              <a:rPr lang="zh-CN" altLang="zh-CN" sz="2000" b="1" kern="100" dirty="0">
                <a:latin typeface="微软雅黑" panose="020B0503020204020204" pitchFamily="34" charset="-122"/>
                <a:ea typeface="微软雅黑" panose="020B0503020204020204" pitchFamily="34" charset="-122"/>
                <a:cs typeface="Times New Roman" panose="02020603050405020304" pitchFamily="18" charset="0"/>
              </a:rPr>
              <a:t>绩效分数：</a:t>
            </a:r>
            <a:r>
              <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rPr>
              <a:t>94</a:t>
            </a:r>
            <a:endPar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 name="矩形 3"/>
          <p:cNvSpPr/>
          <p:nvPr/>
        </p:nvSpPr>
        <p:spPr>
          <a:xfrm>
            <a:off x="265738" y="2154223"/>
            <a:ext cx="5220661" cy="1631216"/>
          </a:xfrm>
          <a:prstGeom prst="rect">
            <a:avLst/>
          </a:prstGeom>
          <a:ln w="22225">
            <a:solidFill>
              <a:schemeClr val="accent1">
                <a:lumMod val="75000"/>
              </a:schemeClr>
            </a:solidFill>
          </a:ln>
        </p:spPr>
        <p:txBody>
          <a:bodyPr wrap="square">
            <a:spAutoFit/>
          </a:bodyPr>
          <a:lstStyle/>
          <a:p>
            <a:pPr algn="just">
              <a:spcAft>
                <a:spcPts val="0"/>
              </a:spcAft>
            </a:pPr>
            <a:r>
              <a:rPr lang="zh-CN" altLang="zh-CN" sz="2000" b="1" kern="100" dirty="0" smtClean="0">
                <a:latin typeface="微软雅黑" panose="020B0503020204020204" pitchFamily="34" charset="-122"/>
                <a:ea typeface="微软雅黑" panose="020B0503020204020204" pitchFamily="34" charset="-122"/>
                <a:cs typeface="Times New Roman" panose="02020603050405020304" pitchFamily="18" charset="0"/>
              </a:rPr>
              <a:t>张</a:t>
            </a:r>
            <a:r>
              <a:rPr lang="zh-CN" altLang="zh-CN" sz="2000" b="1" kern="100" dirty="0">
                <a:latin typeface="微软雅黑" panose="020B0503020204020204" pitchFamily="34" charset="-122"/>
                <a:ea typeface="微软雅黑" panose="020B0503020204020204" pitchFamily="34" charset="-122"/>
                <a:cs typeface="Times New Roman" panose="02020603050405020304" pitchFamily="18" charset="0"/>
              </a:rPr>
              <a:t>嘉诚 </a:t>
            </a:r>
            <a:r>
              <a:rPr lang="en-US" altLang="zh-CN" sz="2000" b="1" kern="100" dirty="0">
                <a:latin typeface="微软雅黑" panose="020B0503020204020204" pitchFamily="34" charset="-122"/>
                <a:ea typeface="微软雅黑" panose="020B0503020204020204" pitchFamily="34" charset="-122"/>
                <a:cs typeface="Times New Roman" panose="02020603050405020304" pitchFamily="18" charset="0"/>
              </a:rPr>
              <a:t>  </a:t>
            </a:r>
            <a:endPar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endParaRPr>
          </a:p>
          <a:p>
            <a:pPr algn="just">
              <a:spcAft>
                <a:spcPts val="0"/>
              </a:spcAft>
            </a:pPr>
            <a:r>
              <a:rPr lang="zh-CN" altLang="zh-CN" sz="2000" b="1" kern="100" dirty="0">
                <a:latin typeface="微软雅黑" panose="020B0503020204020204" pitchFamily="34" charset="-122"/>
                <a:ea typeface="微软雅黑" panose="020B0503020204020204" pitchFamily="34" charset="-122"/>
                <a:cs typeface="Times New Roman" panose="02020603050405020304" pitchFamily="18" charset="0"/>
              </a:rPr>
              <a:t>优点：</a:t>
            </a:r>
            <a:r>
              <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rPr>
              <a:t>能肝，熬夜经验丰富，工作认真负责、积极，思路清晰。</a:t>
            </a:r>
          </a:p>
          <a:p>
            <a:pPr algn="just">
              <a:spcAft>
                <a:spcPts val="0"/>
              </a:spcAft>
            </a:pPr>
            <a:r>
              <a:rPr lang="zh-CN" altLang="zh-CN" sz="2000" b="1" kern="100" dirty="0">
                <a:latin typeface="微软雅黑" panose="020B0503020204020204" pitchFamily="34" charset="-122"/>
                <a:ea typeface="微软雅黑" panose="020B0503020204020204" pitchFamily="34" charset="-122"/>
                <a:cs typeface="Times New Roman" panose="02020603050405020304" pitchFamily="18" charset="0"/>
              </a:rPr>
              <a:t>缺点：</a:t>
            </a:r>
            <a:r>
              <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rPr>
              <a:t>白天效率好像不高，有时候不够果断。</a:t>
            </a:r>
          </a:p>
          <a:p>
            <a:pPr algn="just">
              <a:spcAft>
                <a:spcPts val="0"/>
              </a:spcAft>
            </a:pPr>
            <a:r>
              <a:rPr lang="zh-CN" altLang="zh-CN" sz="2000" b="1" kern="100" dirty="0">
                <a:latin typeface="微软雅黑" panose="020B0503020204020204" pitchFamily="34" charset="-122"/>
                <a:ea typeface="微软雅黑" panose="020B0503020204020204" pitchFamily="34" charset="-122"/>
                <a:cs typeface="Times New Roman" panose="02020603050405020304" pitchFamily="18" charset="0"/>
              </a:rPr>
              <a:t>绩效分数：</a:t>
            </a:r>
            <a:r>
              <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rPr>
              <a:t>93</a:t>
            </a:r>
            <a:endPar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5" name="矩形 4"/>
          <p:cNvSpPr/>
          <p:nvPr/>
        </p:nvSpPr>
        <p:spPr>
          <a:xfrm>
            <a:off x="5791200" y="2015768"/>
            <a:ext cx="6096000" cy="1938992"/>
          </a:xfrm>
          <a:prstGeom prst="rect">
            <a:avLst/>
          </a:prstGeom>
          <a:ln w="22225">
            <a:solidFill>
              <a:schemeClr val="accent1">
                <a:lumMod val="75000"/>
              </a:schemeClr>
            </a:solidFill>
          </a:ln>
        </p:spPr>
        <p:txBody>
          <a:bodyPr>
            <a:spAutoFit/>
          </a:bodyPr>
          <a:lstStyle/>
          <a:p>
            <a:pPr algn="just">
              <a:spcAft>
                <a:spcPts val="0"/>
              </a:spcAft>
            </a:pPr>
            <a:r>
              <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2000" b="1" kern="100" dirty="0" smtClean="0">
                <a:latin typeface="微软雅黑" panose="020B0503020204020204" pitchFamily="34" charset="-122"/>
                <a:ea typeface="微软雅黑" panose="020B0503020204020204" pitchFamily="34" charset="-122"/>
                <a:cs typeface="Times New Roman" panose="02020603050405020304" pitchFamily="18" charset="0"/>
              </a:rPr>
              <a:t>罗培铖</a:t>
            </a:r>
            <a:endPar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endParaRPr>
          </a:p>
          <a:p>
            <a:pPr algn="just">
              <a:spcAft>
                <a:spcPts val="0"/>
              </a:spcAft>
            </a:pPr>
            <a:r>
              <a:rPr lang="zh-CN" altLang="zh-CN" sz="2000" b="1" kern="100" dirty="0">
                <a:latin typeface="微软雅黑" panose="020B0503020204020204" pitchFamily="34" charset="-122"/>
                <a:ea typeface="微软雅黑" panose="020B0503020204020204" pitchFamily="34" charset="-122"/>
                <a:cs typeface="Times New Roman" panose="02020603050405020304" pitchFamily="18" charset="0"/>
              </a:rPr>
              <a:t>优点：</a:t>
            </a:r>
            <a:r>
              <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rPr>
              <a:t>实在，好相处，情绪稳定的单身狗，对于一些花里胡哨的东西都不屑一顾，对于写文档兴趣不大，但也认真负责的写文档，编程能力强。</a:t>
            </a:r>
          </a:p>
          <a:p>
            <a:pPr algn="just">
              <a:spcAft>
                <a:spcPts val="0"/>
              </a:spcAft>
            </a:pPr>
            <a:r>
              <a:rPr lang="zh-CN" altLang="zh-CN" sz="2000" b="1" kern="100" dirty="0">
                <a:latin typeface="微软雅黑" panose="020B0503020204020204" pitchFamily="34" charset="-122"/>
                <a:ea typeface="微软雅黑" panose="020B0503020204020204" pitchFamily="34" charset="-122"/>
                <a:cs typeface="Times New Roman" panose="02020603050405020304" pitchFamily="18" charset="0"/>
              </a:rPr>
              <a:t>缺点：</a:t>
            </a:r>
            <a:r>
              <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rPr>
              <a:t>文字过于简练和口头化。</a:t>
            </a:r>
          </a:p>
          <a:p>
            <a:pPr algn="just">
              <a:spcAft>
                <a:spcPts val="0"/>
              </a:spcAft>
            </a:pPr>
            <a:r>
              <a:rPr lang="zh-CN" altLang="zh-CN" sz="2000" b="1" kern="100" dirty="0">
                <a:latin typeface="微软雅黑" panose="020B0503020204020204" pitchFamily="34" charset="-122"/>
                <a:ea typeface="微软雅黑" panose="020B0503020204020204" pitchFamily="34" charset="-122"/>
                <a:cs typeface="Times New Roman" panose="02020603050405020304" pitchFamily="18" charset="0"/>
              </a:rPr>
              <a:t>绩效分数：</a:t>
            </a:r>
            <a:r>
              <a:rPr lang="en-US" altLang="zh-CN" sz="2000" kern="100" dirty="0" smtClean="0">
                <a:latin typeface="微软雅黑" panose="020B0503020204020204" pitchFamily="34" charset="-122"/>
                <a:ea typeface="微软雅黑" panose="020B0503020204020204" pitchFamily="34" charset="-122"/>
                <a:cs typeface="Times New Roman" panose="02020603050405020304" pitchFamily="18" charset="0"/>
              </a:rPr>
              <a:t>92</a:t>
            </a:r>
            <a:endPar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6" name="矩形 5"/>
          <p:cNvSpPr/>
          <p:nvPr/>
        </p:nvSpPr>
        <p:spPr>
          <a:xfrm>
            <a:off x="265739" y="4206976"/>
            <a:ext cx="5220661" cy="2246769"/>
          </a:xfrm>
          <a:prstGeom prst="rect">
            <a:avLst/>
          </a:prstGeom>
          <a:ln w="22225">
            <a:solidFill>
              <a:schemeClr val="accent1">
                <a:lumMod val="75000"/>
              </a:schemeClr>
            </a:solidFill>
          </a:ln>
        </p:spPr>
        <p:txBody>
          <a:bodyPr wrap="square">
            <a:spAutoFit/>
          </a:bodyPr>
          <a:lstStyle/>
          <a:p>
            <a:pPr algn="just">
              <a:spcAft>
                <a:spcPts val="0"/>
              </a:spcAft>
            </a:pPr>
            <a:r>
              <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2000" b="1" kern="100" dirty="0" smtClean="0">
                <a:latin typeface="微软雅黑" panose="020B0503020204020204" pitchFamily="34" charset="-122"/>
                <a:ea typeface="微软雅黑" panose="020B0503020204020204" pitchFamily="34" charset="-122"/>
                <a:cs typeface="Times New Roman" panose="02020603050405020304" pitchFamily="18" charset="0"/>
              </a:rPr>
              <a:t>苏碧青</a:t>
            </a:r>
            <a:endPar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endParaRPr>
          </a:p>
          <a:p>
            <a:pPr algn="just">
              <a:spcAft>
                <a:spcPts val="0"/>
              </a:spcAft>
            </a:pPr>
            <a:r>
              <a:rPr lang="zh-CN" altLang="zh-CN" sz="2000" b="1" kern="100" dirty="0">
                <a:latin typeface="微软雅黑" panose="020B0503020204020204" pitchFamily="34" charset="-122"/>
                <a:ea typeface="微软雅黑" panose="020B0503020204020204" pitchFamily="34" charset="-122"/>
                <a:cs typeface="Times New Roman" panose="02020603050405020304" pitchFamily="18" charset="0"/>
              </a:rPr>
              <a:t>优点：</a:t>
            </a:r>
            <a:r>
              <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rPr>
              <a:t>工作认真负责，对于细节非常苛求，有自己的想法，时常对杨枨老师的一些做法进行吐槽。</a:t>
            </a:r>
          </a:p>
          <a:p>
            <a:pPr algn="just">
              <a:spcAft>
                <a:spcPts val="0"/>
              </a:spcAft>
            </a:pPr>
            <a:r>
              <a:rPr lang="zh-CN" altLang="zh-CN" sz="2000" b="1" kern="100" dirty="0">
                <a:latin typeface="微软雅黑" panose="020B0503020204020204" pitchFamily="34" charset="-122"/>
                <a:ea typeface="微软雅黑" panose="020B0503020204020204" pitchFamily="34" charset="-122"/>
                <a:cs typeface="Times New Roman" panose="02020603050405020304" pitchFamily="18" charset="0"/>
              </a:rPr>
              <a:t>缺点：</a:t>
            </a:r>
            <a:r>
              <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rPr>
              <a:t>个性比较强，但有时候情绪不稳定，可能会突然颓废。</a:t>
            </a:r>
          </a:p>
          <a:p>
            <a:pPr algn="just">
              <a:spcAft>
                <a:spcPts val="0"/>
              </a:spcAft>
            </a:pPr>
            <a:r>
              <a:rPr lang="zh-CN" altLang="zh-CN" sz="2000" b="1" kern="100" dirty="0">
                <a:latin typeface="微软雅黑" panose="020B0503020204020204" pitchFamily="34" charset="-122"/>
                <a:ea typeface="微软雅黑" panose="020B0503020204020204" pitchFamily="34" charset="-122"/>
                <a:cs typeface="Times New Roman" panose="02020603050405020304" pitchFamily="18" charset="0"/>
              </a:rPr>
              <a:t>绩效分数：</a:t>
            </a:r>
            <a:r>
              <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rPr>
              <a:t>91</a:t>
            </a:r>
            <a:endPar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1" name="矩形 10"/>
          <p:cNvSpPr/>
          <p:nvPr/>
        </p:nvSpPr>
        <p:spPr>
          <a:xfrm>
            <a:off x="3536313" y="587960"/>
            <a:ext cx="6096000" cy="1323439"/>
          </a:xfrm>
          <a:prstGeom prst="rect">
            <a:avLst/>
          </a:prstGeom>
          <a:ln w="22225">
            <a:solidFill>
              <a:schemeClr val="accent1">
                <a:lumMod val="75000"/>
              </a:schemeClr>
            </a:solidFill>
          </a:ln>
        </p:spPr>
        <p:txBody>
          <a:bodyPr>
            <a:spAutoFit/>
          </a:bodyPr>
          <a:lstStyle/>
          <a:p>
            <a:pPr algn="just">
              <a:spcAft>
                <a:spcPts val="0"/>
              </a:spcAft>
            </a:pPr>
            <a:r>
              <a:rPr lang="zh-CN" altLang="zh-CN" sz="2000" b="1" kern="100" dirty="0">
                <a:latin typeface="微软雅黑" panose="020B0503020204020204" pitchFamily="34" charset="-122"/>
                <a:ea typeface="微软雅黑" panose="020B0503020204020204" pitchFamily="34" charset="-122"/>
                <a:cs typeface="Times New Roman" panose="02020603050405020304" pitchFamily="18" charset="0"/>
              </a:rPr>
              <a:t>赵豪杰 </a:t>
            </a:r>
            <a:r>
              <a:rPr lang="en-US" altLang="zh-CN" sz="2000" b="1" kern="100" dirty="0">
                <a:latin typeface="微软雅黑" panose="020B0503020204020204" pitchFamily="34" charset="-122"/>
                <a:ea typeface="微软雅黑" panose="020B0503020204020204" pitchFamily="34" charset="-122"/>
                <a:cs typeface="Times New Roman" panose="02020603050405020304" pitchFamily="18" charset="0"/>
              </a:rPr>
              <a:t>                                                            </a:t>
            </a:r>
            <a:endPar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endParaRPr>
          </a:p>
          <a:p>
            <a:pPr algn="just">
              <a:spcAft>
                <a:spcPts val="0"/>
              </a:spcAft>
            </a:pPr>
            <a:r>
              <a:rPr lang="zh-CN" altLang="zh-CN" sz="2000" b="1" kern="100" dirty="0">
                <a:latin typeface="微软雅黑" panose="020B0503020204020204" pitchFamily="34" charset="-122"/>
                <a:ea typeface="微软雅黑" panose="020B0503020204020204" pitchFamily="34" charset="-122"/>
                <a:cs typeface="Times New Roman" panose="02020603050405020304" pitchFamily="18" charset="0"/>
              </a:rPr>
              <a:t>优点：</a:t>
            </a:r>
            <a:r>
              <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rPr>
              <a:t>工作认真负责，对项目比较关心，积极参与。</a:t>
            </a:r>
          </a:p>
          <a:p>
            <a:pPr algn="just">
              <a:spcAft>
                <a:spcPts val="0"/>
              </a:spcAft>
            </a:pPr>
            <a:r>
              <a:rPr lang="zh-CN" altLang="zh-CN" sz="2000" b="1" kern="100" dirty="0">
                <a:latin typeface="微软雅黑" panose="020B0503020204020204" pitchFamily="34" charset="-122"/>
                <a:ea typeface="微软雅黑" panose="020B0503020204020204" pitchFamily="34" charset="-122"/>
                <a:cs typeface="Times New Roman" panose="02020603050405020304" pitchFamily="18" charset="0"/>
              </a:rPr>
              <a:t>缺点：</a:t>
            </a:r>
            <a:r>
              <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rPr>
              <a:t>不习惯熬夜。</a:t>
            </a:r>
          </a:p>
          <a:p>
            <a:pPr algn="just">
              <a:spcAft>
                <a:spcPts val="0"/>
              </a:spcAft>
            </a:pPr>
            <a:r>
              <a:rPr lang="zh-CN" altLang="zh-CN" sz="2000" b="1" kern="100" dirty="0">
                <a:latin typeface="微软雅黑" panose="020B0503020204020204" pitchFamily="34" charset="-122"/>
                <a:ea typeface="微软雅黑" panose="020B0503020204020204" pitchFamily="34" charset="-122"/>
                <a:cs typeface="Times New Roman" panose="02020603050405020304" pitchFamily="18" charset="0"/>
              </a:rPr>
              <a:t>绩效分数：</a:t>
            </a:r>
            <a:r>
              <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rPr>
              <a:t>94</a:t>
            </a:r>
            <a:endPar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2" name="矩形 11"/>
          <p:cNvSpPr/>
          <p:nvPr/>
        </p:nvSpPr>
        <p:spPr>
          <a:xfrm>
            <a:off x="265739" y="2156604"/>
            <a:ext cx="5220661" cy="1631216"/>
          </a:xfrm>
          <a:prstGeom prst="rect">
            <a:avLst/>
          </a:prstGeom>
          <a:ln w="22225">
            <a:solidFill>
              <a:schemeClr val="accent1">
                <a:lumMod val="75000"/>
              </a:schemeClr>
            </a:solidFill>
          </a:ln>
        </p:spPr>
        <p:txBody>
          <a:bodyPr wrap="square">
            <a:spAutoFit/>
          </a:bodyPr>
          <a:lstStyle/>
          <a:p>
            <a:pPr algn="just">
              <a:spcAft>
                <a:spcPts val="0"/>
              </a:spcAft>
            </a:pPr>
            <a:r>
              <a:rPr lang="zh-CN" altLang="zh-CN" sz="2000" b="1" kern="100" dirty="0" smtClean="0">
                <a:latin typeface="微软雅黑" panose="020B0503020204020204" pitchFamily="34" charset="-122"/>
                <a:ea typeface="微软雅黑" panose="020B0503020204020204" pitchFamily="34" charset="-122"/>
                <a:cs typeface="Times New Roman" panose="02020603050405020304" pitchFamily="18" charset="0"/>
              </a:rPr>
              <a:t>张</a:t>
            </a:r>
            <a:r>
              <a:rPr lang="zh-CN" altLang="zh-CN" sz="2000" b="1" kern="100" dirty="0">
                <a:latin typeface="微软雅黑" panose="020B0503020204020204" pitchFamily="34" charset="-122"/>
                <a:ea typeface="微软雅黑" panose="020B0503020204020204" pitchFamily="34" charset="-122"/>
                <a:cs typeface="Times New Roman" panose="02020603050405020304" pitchFamily="18" charset="0"/>
              </a:rPr>
              <a:t>嘉诚 </a:t>
            </a:r>
            <a:r>
              <a:rPr lang="en-US" altLang="zh-CN" sz="2000" b="1" kern="100" dirty="0">
                <a:latin typeface="微软雅黑" panose="020B0503020204020204" pitchFamily="34" charset="-122"/>
                <a:ea typeface="微软雅黑" panose="020B0503020204020204" pitchFamily="34" charset="-122"/>
                <a:cs typeface="Times New Roman" panose="02020603050405020304" pitchFamily="18" charset="0"/>
              </a:rPr>
              <a:t>  </a:t>
            </a:r>
            <a:endPar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endParaRPr>
          </a:p>
          <a:p>
            <a:pPr algn="just">
              <a:spcAft>
                <a:spcPts val="0"/>
              </a:spcAft>
            </a:pPr>
            <a:r>
              <a:rPr lang="zh-CN" altLang="zh-CN" sz="2000" b="1" kern="100" dirty="0">
                <a:latin typeface="微软雅黑" panose="020B0503020204020204" pitchFamily="34" charset="-122"/>
                <a:ea typeface="微软雅黑" panose="020B0503020204020204" pitchFamily="34" charset="-122"/>
                <a:cs typeface="Times New Roman" panose="02020603050405020304" pitchFamily="18" charset="0"/>
              </a:rPr>
              <a:t>优点：</a:t>
            </a:r>
            <a:r>
              <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rPr>
              <a:t>能肝，熬夜经验丰富，工作认真负责、积极，思路清晰。</a:t>
            </a:r>
          </a:p>
          <a:p>
            <a:pPr algn="just">
              <a:spcAft>
                <a:spcPts val="0"/>
              </a:spcAft>
            </a:pPr>
            <a:r>
              <a:rPr lang="zh-CN" altLang="zh-CN" sz="2000" b="1" kern="100" dirty="0">
                <a:latin typeface="微软雅黑" panose="020B0503020204020204" pitchFamily="34" charset="-122"/>
                <a:ea typeface="微软雅黑" panose="020B0503020204020204" pitchFamily="34" charset="-122"/>
                <a:cs typeface="Times New Roman" panose="02020603050405020304" pitchFamily="18" charset="0"/>
              </a:rPr>
              <a:t>缺点：</a:t>
            </a:r>
            <a:r>
              <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rPr>
              <a:t>白天效率好像不高，有时候不够果断。</a:t>
            </a:r>
          </a:p>
          <a:p>
            <a:pPr algn="just">
              <a:spcAft>
                <a:spcPts val="0"/>
              </a:spcAft>
            </a:pPr>
            <a:r>
              <a:rPr lang="zh-CN" altLang="zh-CN" sz="2000" b="1" kern="100" dirty="0">
                <a:latin typeface="微软雅黑" panose="020B0503020204020204" pitchFamily="34" charset="-122"/>
                <a:ea typeface="微软雅黑" panose="020B0503020204020204" pitchFamily="34" charset="-122"/>
                <a:cs typeface="Times New Roman" panose="02020603050405020304" pitchFamily="18" charset="0"/>
              </a:rPr>
              <a:t>绩效分数：</a:t>
            </a:r>
            <a:r>
              <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rPr>
              <a:t>93</a:t>
            </a:r>
            <a:endPar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3" name="矩形 12"/>
          <p:cNvSpPr/>
          <p:nvPr/>
        </p:nvSpPr>
        <p:spPr>
          <a:xfrm>
            <a:off x="5791201" y="2018149"/>
            <a:ext cx="6096000" cy="1938992"/>
          </a:xfrm>
          <a:prstGeom prst="rect">
            <a:avLst/>
          </a:prstGeom>
          <a:ln w="22225">
            <a:solidFill>
              <a:schemeClr val="accent1">
                <a:lumMod val="75000"/>
              </a:schemeClr>
            </a:solidFill>
          </a:ln>
        </p:spPr>
        <p:txBody>
          <a:bodyPr>
            <a:spAutoFit/>
          </a:bodyPr>
          <a:lstStyle/>
          <a:p>
            <a:pPr algn="just">
              <a:spcAft>
                <a:spcPts val="0"/>
              </a:spcAft>
            </a:pPr>
            <a:r>
              <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2000" b="1" kern="100" dirty="0" smtClean="0">
                <a:latin typeface="微软雅黑" panose="020B0503020204020204" pitchFamily="34" charset="-122"/>
                <a:ea typeface="微软雅黑" panose="020B0503020204020204" pitchFamily="34" charset="-122"/>
                <a:cs typeface="Times New Roman" panose="02020603050405020304" pitchFamily="18" charset="0"/>
              </a:rPr>
              <a:t>罗培铖</a:t>
            </a:r>
            <a:endPar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endParaRPr>
          </a:p>
          <a:p>
            <a:pPr algn="just">
              <a:spcAft>
                <a:spcPts val="0"/>
              </a:spcAft>
            </a:pPr>
            <a:r>
              <a:rPr lang="zh-CN" altLang="zh-CN" sz="2000" b="1" kern="100" dirty="0">
                <a:latin typeface="微软雅黑" panose="020B0503020204020204" pitchFamily="34" charset="-122"/>
                <a:ea typeface="微软雅黑" panose="020B0503020204020204" pitchFamily="34" charset="-122"/>
                <a:cs typeface="Times New Roman" panose="02020603050405020304" pitchFamily="18" charset="0"/>
              </a:rPr>
              <a:t>优点：</a:t>
            </a:r>
            <a:r>
              <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rPr>
              <a:t>实在，好相处，情绪稳定的单身狗，对于一些花里胡哨的东西都不屑一顾，对于写文档兴趣不大，但也认真负责的写文档，编程能力强。</a:t>
            </a:r>
          </a:p>
          <a:p>
            <a:pPr algn="just">
              <a:spcAft>
                <a:spcPts val="0"/>
              </a:spcAft>
            </a:pPr>
            <a:r>
              <a:rPr lang="zh-CN" altLang="zh-CN" sz="2000" b="1" kern="100" dirty="0">
                <a:latin typeface="微软雅黑" panose="020B0503020204020204" pitchFamily="34" charset="-122"/>
                <a:ea typeface="微软雅黑" panose="020B0503020204020204" pitchFamily="34" charset="-122"/>
                <a:cs typeface="Times New Roman" panose="02020603050405020304" pitchFamily="18" charset="0"/>
              </a:rPr>
              <a:t>缺点：</a:t>
            </a:r>
            <a:r>
              <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rPr>
              <a:t>文字过于简练和口头化。</a:t>
            </a:r>
          </a:p>
          <a:p>
            <a:pPr algn="just">
              <a:spcAft>
                <a:spcPts val="0"/>
              </a:spcAft>
            </a:pPr>
            <a:r>
              <a:rPr lang="zh-CN" altLang="zh-CN" sz="2000" b="1" kern="100" dirty="0">
                <a:latin typeface="微软雅黑" panose="020B0503020204020204" pitchFamily="34" charset="-122"/>
                <a:ea typeface="微软雅黑" panose="020B0503020204020204" pitchFamily="34" charset="-122"/>
                <a:cs typeface="Times New Roman" panose="02020603050405020304" pitchFamily="18" charset="0"/>
              </a:rPr>
              <a:t>绩效分数：</a:t>
            </a:r>
            <a:r>
              <a:rPr lang="en-US" altLang="zh-CN" sz="2000" kern="100" dirty="0" smtClean="0">
                <a:latin typeface="微软雅黑" panose="020B0503020204020204" pitchFamily="34" charset="-122"/>
                <a:ea typeface="微软雅黑" panose="020B0503020204020204" pitchFamily="34" charset="-122"/>
                <a:cs typeface="Times New Roman" panose="02020603050405020304" pitchFamily="18" charset="0"/>
              </a:rPr>
              <a:t>92</a:t>
            </a:r>
            <a:endPar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3254359845"/>
      </p:ext>
    </p:extLst>
  </p:cSld>
  <p:clrMapOvr>
    <a:masterClrMapping/>
  </p:clrMapOvr>
  <p:transition spd="slow">
    <p:push dir="u"/>
  </p:transition>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rot="2700000">
            <a:off x="2549843" y="2496677"/>
            <a:ext cx="2017032" cy="2017032"/>
          </a:xfrm>
          <a:prstGeom prst="rect">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18" name="矩形 17"/>
          <p:cNvSpPr/>
          <p:nvPr/>
        </p:nvSpPr>
        <p:spPr>
          <a:xfrm rot="2700000">
            <a:off x="3234254" y="1296477"/>
            <a:ext cx="648211" cy="648211"/>
          </a:xfrm>
          <a:prstGeom prst="rect">
            <a:avLst/>
          </a:prstGeom>
          <a:solidFill>
            <a:schemeClr val="accent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19" name="矩形 18"/>
          <p:cNvSpPr/>
          <p:nvPr/>
        </p:nvSpPr>
        <p:spPr>
          <a:xfrm rot="2700000">
            <a:off x="1349643" y="3181089"/>
            <a:ext cx="648211" cy="648211"/>
          </a:xfrm>
          <a:prstGeom prst="rect">
            <a:avLst/>
          </a:prstGeom>
          <a:solidFill>
            <a:schemeClr val="accent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0" name="矩形 19"/>
          <p:cNvSpPr/>
          <p:nvPr/>
        </p:nvSpPr>
        <p:spPr>
          <a:xfrm rot="2700000">
            <a:off x="1442912" y="4059165"/>
            <a:ext cx="461671" cy="461671"/>
          </a:xfrm>
          <a:prstGeom prst="rect">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1" name="矩形 20"/>
          <p:cNvSpPr/>
          <p:nvPr/>
        </p:nvSpPr>
        <p:spPr>
          <a:xfrm rot="2700000">
            <a:off x="2620443" y="1428489"/>
            <a:ext cx="384187" cy="384187"/>
          </a:xfrm>
          <a:prstGeom prst="rect">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2" name="矩形 21"/>
          <p:cNvSpPr>
            <a:spLocks noChangeAspect="1"/>
          </p:cNvSpPr>
          <p:nvPr/>
        </p:nvSpPr>
        <p:spPr>
          <a:xfrm rot="2700000">
            <a:off x="667061" y="3688141"/>
            <a:ext cx="252000" cy="252000"/>
          </a:xfrm>
          <a:prstGeom prst="rect">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3" name="矩形 22"/>
          <p:cNvSpPr/>
          <p:nvPr/>
        </p:nvSpPr>
        <p:spPr>
          <a:xfrm rot="2700000">
            <a:off x="2873088" y="5461532"/>
            <a:ext cx="292365" cy="292365"/>
          </a:xfrm>
          <a:prstGeom prst="rect">
            <a:avLst/>
          </a:prstGeom>
          <a:solidFill>
            <a:schemeClr val="accent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4" name="矩形 23"/>
          <p:cNvSpPr/>
          <p:nvPr/>
        </p:nvSpPr>
        <p:spPr>
          <a:xfrm rot="2700000">
            <a:off x="9793359" y="4386731"/>
            <a:ext cx="467064" cy="467064"/>
          </a:xfrm>
          <a:prstGeom prst="rect">
            <a:avLst/>
          </a:prstGeom>
          <a:solidFill>
            <a:schemeClr val="accent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5" name="矩形 24"/>
          <p:cNvSpPr/>
          <p:nvPr/>
        </p:nvSpPr>
        <p:spPr>
          <a:xfrm rot="2700000">
            <a:off x="10174335" y="4856667"/>
            <a:ext cx="264047" cy="264044"/>
          </a:xfrm>
          <a:prstGeom prst="rect">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6" name="矩形 25"/>
          <p:cNvSpPr/>
          <p:nvPr/>
        </p:nvSpPr>
        <p:spPr>
          <a:xfrm rot="2700000">
            <a:off x="10647656" y="2519569"/>
            <a:ext cx="351351" cy="351351"/>
          </a:xfrm>
          <a:prstGeom prst="rect">
            <a:avLst/>
          </a:prstGeom>
          <a:solidFill>
            <a:schemeClr val="accent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7" name="文本框 26"/>
          <p:cNvSpPr txBox="1"/>
          <p:nvPr/>
        </p:nvSpPr>
        <p:spPr>
          <a:xfrm>
            <a:off x="2248483" y="2548820"/>
            <a:ext cx="2422458" cy="1862048"/>
          </a:xfrm>
          <a:prstGeom prst="rect">
            <a:avLst/>
          </a:prstGeom>
          <a:noFill/>
          <a:effectLst/>
        </p:spPr>
        <p:txBody>
          <a:bodyPr wrap="none" rtlCol="0">
            <a:spAutoFit/>
          </a:bodyPr>
          <a:lstStyle/>
          <a:p>
            <a:pPr marL="0" marR="0" lvl="0" indent="0" algn="ctr" defTabSz="914400" rtl="0" eaLnBrk="1" fontAlgn="auto" latinLnBrk="0" hangingPunct="1">
              <a:lnSpc>
                <a:spcPct val="100000"/>
              </a:lnSpc>
              <a:spcBef>
                <a:spcPct val="0"/>
              </a:spcBef>
              <a:spcAft>
                <a:spcPct val="0"/>
              </a:spcAft>
              <a:buClrTx/>
              <a:buSzTx/>
              <a:buFontTx/>
              <a:buNone/>
              <a:defRPr/>
            </a:pPr>
            <a:r>
              <a:rPr kumimoji="0" lang="en-US" altLang="zh-CN" sz="4000" b="1"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rPr>
              <a:t>  </a:t>
            </a:r>
            <a:r>
              <a:rPr lang="en-US" altLang="zh-CN" sz="11500" dirty="0" smtClean="0">
                <a:solidFill>
                  <a:prstClr val="white"/>
                </a:solidFill>
                <a:latin typeface="FZHei-B01S" panose="02010601030101010101" pitchFamily="2" charset="-122"/>
                <a:ea typeface="FZHei-B01S" panose="02010601030101010101" pitchFamily="2" charset="-122"/>
                <a:sym typeface="FZHei-B01S" panose="02010601030101010101" pitchFamily="2" charset="-122"/>
              </a:rPr>
              <a:t>11</a:t>
            </a:r>
            <a:endParaRPr kumimoji="0" lang="en-US" altLang="zh-CN" sz="8800" b="0"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8" name="文本框 27"/>
          <p:cNvSpPr txBox="1"/>
          <p:nvPr/>
        </p:nvSpPr>
        <p:spPr>
          <a:xfrm>
            <a:off x="5474994" y="3088951"/>
            <a:ext cx="4882162" cy="830997"/>
          </a:xfrm>
          <a:prstGeom prst="rect">
            <a:avLst/>
          </a:prstGeom>
          <a:noFill/>
        </p:spPr>
        <p:txBody>
          <a:bodyPr wrap="square" rtlCol="0">
            <a:spAutoFit/>
          </a:bodyPr>
          <a:lstStyle/>
          <a:p>
            <a:r>
              <a:rPr lang="zh-CN" altLang="en-US" sz="4800" b="1" dirty="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常规展示</a:t>
            </a:r>
          </a:p>
        </p:txBody>
      </p:sp>
    </p:spTree>
    <p:extLst>
      <p:ext uri="{BB962C8B-B14F-4D97-AF65-F5344CB8AC3E}">
        <p14:creationId xmlns:p14="http://schemas.microsoft.com/office/powerpoint/2010/main" val="3272786607"/>
      </p:ext>
    </p:extLst>
  </p:cSld>
  <p:clrMapOvr>
    <a:masterClrMapping/>
  </p:clrMapOvr>
  <p:transition spd="slow">
    <p:push dir="u"/>
  </p:transition>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Freeform 5">
            <a:extLst>
              <a:ext uri="{FF2B5EF4-FFF2-40B4-BE49-F238E27FC236}">
                <a16:creationId xmlns:a16="http://schemas.microsoft.com/office/drawing/2014/main" id="{8B9A9258-44E7-48F7-8544-A041B8CDB302}"/>
              </a:ext>
            </a:extLst>
          </p:cNvPr>
          <p:cNvSpPr/>
          <p:nvPr/>
        </p:nvSpPr>
        <p:spPr bwMode="auto">
          <a:xfrm>
            <a:off x="269690" y="147461"/>
            <a:ext cx="262718"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2" name="Freeform 6">
            <a:extLst>
              <a:ext uri="{FF2B5EF4-FFF2-40B4-BE49-F238E27FC236}">
                <a16:creationId xmlns:a16="http://schemas.microsoft.com/office/drawing/2014/main" id="{ED554411-5037-48EC-8D23-4F78056970F9}"/>
              </a:ext>
            </a:extLst>
          </p:cNvPr>
          <p:cNvSpPr/>
          <p:nvPr/>
        </p:nvSpPr>
        <p:spPr bwMode="auto">
          <a:xfrm>
            <a:off x="441542" y="321290"/>
            <a:ext cx="262718" cy="26864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3" name="Freeform 7">
            <a:extLst>
              <a:ext uri="{FF2B5EF4-FFF2-40B4-BE49-F238E27FC236}">
                <a16:creationId xmlns:a16="http://schemas.microsoft.com/office/drawing/2014/main" id="{5FB68AAD-2113-4330-BA10-A8C368012583}"/>
              </a:ext>
            </a:extLst>
          </p:cNvPr>
          <p:cNvSpPr/>
          <p:nvPr/>
        </p:nvSpPr>
        <p:spPr bwMode="auto">
          <a:xfrm>
            <a:off x="201378" y="520905"/>
            <a:ext cx="260742"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4" name="标题 1">
            <a:extLst>
              <a:ext uri="{FF2B5EF4-FFF2-40B4-BE49-F238E27FC236}">
                <a16:creationId xmlns:a16="http://schemas.microsoft.com/office/drawing/2014/main" id="{6C014F55-6514-4CD4-A5BF-E8C7ACF40AB3}"/>
              </a:ext>
            </a:extLst>
          </p:cNvPr>
          <p:cNvSpPr txBox="1"/>
          <p:nvPr/>
        </p:nvSpPr>
        <p:spPr>
          <a:xfrm>
            <a:off x="721025" y="201586"/>
            <a:ext cx="2626670" cy="634082"/>
          </a:xfrm>
          <a:prstGeom prst="rect">
            <a:avLst/>
          </a:prstGeom>
        </p:spPr>
        <p:txBody>
          <a:bodyPr/>
          <a:lstStyle>
            <a:lvl1pPr algn="l" defTabSz="914400" rtl="0" eaLnBrk="1" latinLnBrk="0" hangingPunct="1">
              <a:spcBef>
                <a:spcPct val="0"/>
              </a:spcBef>
              <a:buNone/>
              <a:defRPr sz="3600" kern="1200">
                <a:solidFill>
                  <a:srgbClr val="92D050"/>
                </a:solidFill>
                <a:latin typeface="汉仪秀英体简" pitchFamily="49" charset="-122"/>
                <a:ea typeface="汉仪秀英体简" pitchFamily="49" charset="-122"/>
                <a:cs typeface="+mj-cs"/>
              </a:defRPr>
            </a:lvl1pPr>
          </a:lstStyle>
          <a:p>
            <a:r>
              <a:rPr lang="zh-CN" altLang="en-US" sz="3200" dirty="0" smtClean="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参考文献</a:t>
            </a:r>
            <a:endParaRPr lang="zh-CN" altLang="en-US" sz="3200"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6" name="文本框 5"/>
          <p:cNvSpPr txBox="1"/>
          <p:nvPr/>
        </p:nvSpPr>
        <p:spPr>
          <a:xfrm>
            <a:off x="163278" y="1066964"/>
            <a:ext cx="10619022" cy="584775"/>
          </a:xfrm>
          <a:prstGeom prst="rect">
            <a:avLst/>
          </a:prstGeom>
          <a:noFill/>
        </p:spPr>
        <p:txBody>
          <a:bodyPr wrap="square" rtlCol="0">
            <a:spAutoFit/>
          </a:bodyPr>
          <a:lstStyle/>
          <a:p>
            <a:r>
              <a:rPr lang="en-US" altLang="zh-CN" sz="3200" dirty="0" smtClean="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1.PRD2018-G06-</a:t>
            </a:r>
            <a:r>
              <a:rPr lang="zh-CN" altLang="en-US" sz="3200" dirty="0" smtClean="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项目章程</a:t>
            </a:r>
            <a:r>
              <a:rPr lang="en-US" altLang="zh-CN" sz="3200" dirty="0" smtClean="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	2019.1.16</a:t>
            </a:r>
            <a:r>
              <a:rPr lang="en-US" altLang="zh-CN" sz="3200" dirty="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	</a:t>
            </a:r>
            <a:r>
              <a:rPr lang="en-US" altLang="zh-CN" sz="3200" dirty="0" smtClean="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 	</a:t>
            </a:r>
            <a:endParaRPr lang="zh-CN" altLang="en-US" sz="3200" dirty="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7" name="文本框 6"/>
          <p:cNvSpPr txBox="1"/>
          <p:nvPr/>
        </p:nvSpPr>
        <p:spPr>
          <a:xfrm>
            <a:off x="163277" y="1941606"/>
            <a:ext cx="12219223" cy="584775"/>
          </a:xfrm>
          <a:prstGeom prst="rect">
            <a:avLst/>
          </a:prstGeom>
          <a:noFill/>
        </p:spPr>
        <p:txBody>
          <a:bodyPr wrap="square" rtlCol="0">
            <a:spAutoFit/>
          </a:bodyPr>
          <a:lstStyle/>
          <a:p>
            <a:r>
              <a:rPr lang="en-US" altLang="zh-CN" sz="3200" dirty="0" smtClean="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2.</a:t>
            </a:r>
            <a:r>
              <a:rPr lang="en-US" altLang="zh-CN" sz="3200" dirty="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 PRD2018-G06-</a:t>
            </a:r>
            <a:r>
              <a:rPr lang="zh-CN" altLang="en-US" sz="3200" dirty="0" smtClean="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需求工程项目计划</a:t>
            </a:r>
            <a:r>
              <a:rPr lang="en-US" altLang="zh-CN" sz="3200" dirty="0" smtClean="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	</a:t>
            </a:r>
            <a:r>
              <a:rPr lang="en-US" altLang="zh-CN" sz="3200" dirty="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 2019.1.16</a:t>
            </a:r>
            <a:endParaRPr lang="zh-CN" altLang="en-US" sz="3200" dirty="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8" name="文本框 7"/>
          <p:cNvSpPr txBox="1"/>
          <p:nvPr/>
        </p:nvSpPr>
        <p:spPr>
          <a:xfrm>
            <a:off x="137021" y="4271551"/>
            <a:ext cx="12245479" cy="584775"/>
          </a:xfrm>
          <a:prstGeom prst="rect">
            <a:avLst/>
          </a:prstGeom>
          <a:noFill/>
        </p:spPr>
        <p:txBody>
          <a:bodyPr wrap="square" rtlCol="0">
            <a:spAutoFit/>
          </a:bodyPr>
          <a:lstStyle/>
          <a:p>
            <a:r>
              <a:rPr lang="en-US" altLang="zh-CN" sz="3200" dirty="0" smtClean="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5.</a:t>
            </a:r>
            <a:r>
              <a:rPr lang="en-US" altLang="zh-CN" sz="3200" dirty="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 PRD2018-G06-</a:t>
            </a:r>
            <a:r>
              <a:rPr lang="zh-CN" altLang="en-US" sz="3200" dirty="0" smtClean="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需求规格说明书</a:t>
            </a:r>
            <a:r>
              <a:rPr lang="en-US" altLang="zh-CN" sz="3200" dirty="0" smtClean="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	</a:t>
            </a:r>
            <a:r>
              <a:rPr lang="en-US" altLang="zh-CN" sz="3200" dirty="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 2019.1.16</a:t>
            </a:r>
            <a:endParaRPr lang="zh-CN" altLang="en-US" sz="3200" dirty="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9" name="文本框 8"/>
          <p:cNvSpPr txBox="1"/>
          <p:nvPr/>
        </p:nvSpPr>
        <p:spPr>
          <a:xfrm>
            <a:off x="137023" y="5755381"/>
            <a:ext cx="10264277" cy="584775"/>
          </a:xfrm>
          <a:prstGeom prst="rect">
            <a:avLst/>
          </a:prstGeom>
          <a:noFill/>
        </p:spPr>
        <p:txBody>
          <a:bodyPr wrap="square" rtlCol="0">
            <a:spAutoFit/>
          </a:bodyPr>
          <a:lstStyle/>
          <a:p>
            <a:r>
              <a:rPr lang="en-US" altLang="zh-CN" sz="3200" dirty="0" smtClean="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7.</a:t>
            </a:r>
            <a:r>
              <a:rPr lang="en-US" altLang="zh-CN" sz="3200" dirty="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 PRD2018-G06-</a:t>
            </a:r>
            <a:r>
              <a:rPr lang="zh-CN" altLang="en-US" sz="3200" dirty="0" smtClean="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测试用例</a:t>
            </a:r>
            <a:r>
              <a:rPr lang="en-US" altLang="zh-CN" sz="3200" dirty="0" smtClean="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	</a:t>
            </a:r>
            <a:r>
              <a:rPr lang="en-US" altLang="zh-CN" sz="3200" dirty="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 2019.1.16</a:t>
            </a:r>
            <a:endParaRPr lang="zh-CN" altLang="en-US" sz="3200" dirty="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18" name="文本框 17"/>
          <p:cNvSpPr txBox="1"/>
          <p:nvPr/>
        </p:nvSpPr>
        <p:spPr>
          <a:xfrm>
            <a:off x="163277" y="2701872"/>
            <a:ext cx="11152423" cy="584775"/>
          </a:xfrm>
          <a:prstGeom prst="rect">
            <a:avLst/>
          </a:prstGeom>
          <a:noFill/>
        </p:spPr>
        <p:txBody>
          <a:bodyPr wrap="square" rtlCol="0">
            <a:spAutoFit/>
          </a:bodyPr>
          <a:lstStyle/>
          <a:p>
            <a:r>
              <a:rPr lang="en-US" altLang="zh-CN" sz="3200" dirty="0" smtClean="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3.</a:t>
            </a:r>
            <a:r>
              <a:rPr lang="en-US" altLang="zh-CN" sz="3200" dirty="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 PRD2018-G06-</a:t>
            </a:r>
            <a:r>
              <a:rPr lang="en-US" altLang="zh-CN" sz="3200" dirty="0" smtClean="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GANTT</a:t>
            </a:r>
            <a:r>
              <a:rPr lang="zh-CN" altLang="en-US" sz="3200" dirty="0" smtClean="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图</a:t>
            </a:r>
            <a:r>
              <a:rPr lang="en-US" altLang="zh-CN" sz="3200" dirty="0" smtClean="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	</a:t>
            </a:r>
            <a:r>
              <a:rPr lang="en-US" altLang="zh-CN" sz="3200" dirty="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 2019.1.16</a:t>
            </a:r>
            <a:endParaRPr lang="zh-CN" altLang="en-US" sz="3200" dirty="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19" name="文本框 18"/>
          <p:cNvSpPr txBox="1"/>
          <p:nvPr/>
        </p:nvSpPr>
        <p:spPr>
          <a:xfrm>
            <a:off x="137021" y="3487896"/>
            <a:ext cx="10873879" cy="584775"/>
          </a:xfrm>
          <a:prstGeom prst="rect">
            <a:avLst/>
          </a:prstGeom>
          <a:noFill/>
        </p:spPr>
        <p:txBody>
          <a:bodyPr wrap="square" rtlCol="0">
            <a:spAutoFit/>
          </a:bodyPr>
          <a:lstStyle/>
          <a:p>
            <a:r>
              <a:rPr lang="en-US" altLang="zh-CN" sz="3200" dirty="0" smtClean="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4.</a:t>
            </a:r>
            <a:r>
              <a:rPr lang="en-US" altLang="zh-CN" sz="3200" dirty="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 PRD2018-G06-</a:t>
            </a:r>
            <a:r>
              <a:rPr lang="zh-CN" altLang="en-US" sz="3200" dirty="0" smtClean="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愿景与范围</a:t>
            </a:r>
            <a:r>
              <a:rPr lang="en-US" altLang="zh-CN" sz="3200" dirty="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	 2019.1.16</a:t>
            </a:r>
            <a:endParaRPr lang="zh-CN" altLang="en-US" sz="3200" dirty="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21" name="文本框 20"/>
          <p:cNvSpPr txBox="1"/>
          <p:nvPr/>
        </p:nvSpPr>
        <p:spPr>
          <a:xfrm>
            <a:off x="137021" y="4973185"/>
            <a:ext cx="10873879" cy="584775"/>
          </a:xfrm>
          <a:prstGeom prst="rect">
            <a:avLst/>
          </a:prstGeom>
          <a:noFill/>
        </p:spPr>
        <p:txBody>
          <a:bodyPr wrap="square" rtlCol="0">
            <a:spAutoFit/>
          </a:bodyPr>
          <a:lstStyle/>
          <a:p>
            <a:r>
              <a:rPr lang="en-US" altLang="zh-CN" sz="3200" dirty="0" smtClean="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6.</a:t>
            </a:r>
            <a:r>
              <a:rPr lang="en-US" altLang="zh-CN" sz="3200" dirty="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 PRD2018-G06-</a:t>
            </a:r>
            <a:r>
              <a:rPr lang="zh-CN" altLang="en-US" sz="3200" dirty="0" smtClean="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用户手册</a:t>
            </a:r>
            <a:r>
              <a:rPr lang="en-US" altLang="zh-CN" sz="3200" dirty="0" smtClean="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	</a:t>
            </a:r>
            <a:r>
              <a:rPr lang="en-US" altLang="zh-CN" sz="3200" dirty="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 2019.1.16</a:t>
            </a:r>
            <a:endParaRPr lang="zh-CN" altLang="en-US" sz="3200" dirty="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endParaRPr>
          </a:p>
        </p:txBody>
      </p:sp>
    </p:spTree>
    <p:extLst>
      <p:ext uri="{BB962C8B-B14F-4D97-AF65-F5344CB8AC3E}">
        <p14:creationId xmlns:p14="http://schemas.microsoft.com/office/powerpoint/2010/main" val="2894361009"/>
      </p:ext>
    </p:extLst>
  </p:cSld>
  <p:clrMapOvr>
    <a:masterClrMapping/>
  </p:clrMapOvr>
  <p:transition spd="slow">
    <p:push dir="u"/>
  </p:transition>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Freeform 5">
            <a:extLst>
              <a:ext uri="{FF2B5EF4-FFF2-40B4-BE49-F238E27FC236}">
                <a16:creationId xmlns:a16="http://schemas.microsoft.com/office/drawing/2014/main" id="{8B9A9258-44E7-48F7-8544-A041B8CDB302}"/>
              </a:ext>
            </a:extLst>
          </p:cNvPr>
          <p:cNvSpPr/>
          <p:nvPr/>
        </p:nvSpPr>
        <p:spPr bwMode="auto">
          <a:xfrm>
            <a:off x="269690" y="147461"/>
            <a:ext cx="262718"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2" name="Freeform 6">
            <a:extLst>
              <a:ext uri="{FF2B5EF4-FFF2-40B4-BE49-F238E27FC236}">
                <a16:creationId xmlns:a16="http://schemas.microsoft.com/office/drawing/2014/main" id="{ED554411-5037-48EC-8D23-4F78056970F9}"/>
              </a:ext>
            </a:extLst>
          </p:cNvPr>
          <p:cNvSpPr/>
          <p:nvPr/>
        </p:nvSpPr>
        <p:spPr bwMode="auto">
          <a:xfrm>
            <a:off x="441542" y="321290"/>
            <a:ext cx="262718" cy="26864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3" name="Freeform 7">
            <a:extLst>
              <a:ext uri="{FF2B5EF4-FFF2-40B4-BE49-F238E27FC236}">
                <a16:creationId xmlns:a16="http://schemas.microsoft.com/office/drawing/2014/main" id="{5FB68AAD-2113-4330-BA10-A8C368012583}"/>
              </a:ext>
            </a:extLst>
          </p:cNvPr>
          <p:cNvSpPr/>
          <p:nvPr/>
        </p:nvSpPr>
        <p:spPr bwMode="auto">
          <a:xfrm>
            <a:off x="265739" y="503020"/>
            <a:ext cx="260742"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4" name="标题 1">
            <a:extLst>
              <a:ext uri="{FF2B5EF4-FFF2-40B4-BE49-F238E27FC236}">
                <a16:creationId xmlns:a16="http://schemas.microsoft.com/office/drawing/2014/main" id="{6C014F55-6514-4CD4-A5BF-E8C7ACF40AB3}"/>
              </a:ext>
            </a:extLst>
          </p:cNvPr>
          <p:cNvSpPr txBox="1"/>
          <p:nvPr/>
        </p:nvSpPr>
        <p:spPr>
          <a:xfrm>
            <a:off x="721025" y="201586"/>
            <a:ext cx="2626670" cy="634082"/>
          </a:xfrm>
          <a:prstGeom prst="rect">
            <a:avLst/>
          </a:prstGeom>
        </p:spPr>
        <p:txBody>
          <a:bodyPr/>
          <a:lstStyle>
            <a:lvl1pPr algn="l" defTabSz="914400" rtl="0" eaLnBrk="1" latinLnBrk="0" hangingPunct="1">
              <a:spcBef>
                <a:spcPct val="0"/>
              </a:spcBef>
              <a:buNone/>
              <a:defRPr sz="3600" kern="1200">
                <a:solidFill>
                  <a:srgbClr val="92D050"/>
                </a:solidFill>
                <a:latin typeface="汉仪秀英体简" pitchFamily="49" charset="-122"/>
                <a:ea typeface="汉仪秀英体简" pitchFamily="49" charset="-122"/>
                <a:cs typeface="+mj-cs"/>
              </a:defRPr>
            </a:lvl1pPr>
          </a:lstStyle>
          <a:p>
            <a:r>
              <a:rPr lang="zh-CN" altLang="en-US" sz="3200" dirty="0" smtClean="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参考文献</a:t>
            </a:r>
            <a:endParaRPr lang="zh-CN" altLang="en-US" sz="3200"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10" name="文本框 9"/>
          <p:cNvSpPr txBox="1"/>
          <p:nvPr/>
        </p:nvSpPr>
        <p:spPr>
          <a:xfrm>
            <a:off x="265739" y="763764"/>
            <a:ext cx="10840411" cy="584775"/>
          </a:xfrm>
          <a:prstGeom prst="rect">
            <a:avLst/>
          </a:prstGeom>
          <a:noFill/>
        </p:spPr>
        <p:txBody>
          <a:bodyPr wrap="square" rtlCol="0">
            <a:spAutoFit/>
          </a:bodyPr>
          <a:lstStyle/>
          <a:p>
            <a:r>
              <a:rPr lang="en-US" altLang="zh-CN" sz="3200" dirty="0" smtClean="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8.</a:t>
            </a:r>
            <a:r>
              <a:rPr lang="en-US" altLang="zh-CN" sz="3200" dirty="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 PRD2018-G06-</a:t>
            </a:r>
            <a:r>
              <a:rPr lang="zh-CN" altLang="en-US" sz="3200" dirty="0" smtClean="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需求变更申请</a:t>
            </a:r>
            <a:r>
              <a:rPr lang="en-US" altLang="zh-CN" sz="3200" dirty="0" smtClean="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	</a:t>
            </a:r>
            <a:r>
              <a:rPr lang="en-US" altLang="zh-CN" sz="3200" dirty="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 2019.1.16</a:t>
            </a:r>
            <a:endParaRPr lang="zh-CN" altLang="en-US" sz="3200" dirty="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11" name="文本框 10"/>
          <p:cNvSpPr txBox="1"/>
          <p:nvPr/>
        </p:nvSpPr>
        <p:spPr>
          <a:xfrm>
            <a:off x="265738" y="1581085"/>
            <a:ext cx="12993062" cy="584775"/>
          </a:xfrm>
          <a:prstGeom prst="rect">
            <a:avLst/>
          </a:prstGeom>
          <a:noFill/>
        </p:spPr>
        <p:txBody>
          <a:bodyPr wrap="square" rtlCol="0">
            <a:spAutoFit/>
          </a:bodyPr>
          <a:lstStyle/>
          <a:p>
            <a:r>
              <a:rPr lang="en-US" altLang="zh-CN" sz="3200" dirty="0" smtClean="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9.</a:t>
            </a:r>
            <a:r>
              <a:rPr lang="en-US" altLang="zh-CN" sz="3200" dirty="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 PRD2018-G06-</a:t>
            </a:r>
            <a:r>
              <a:rPr lang="zh-CN" altLang="en-US" sz="3200" dirty="0" smtClean="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安装与部署计划</a:t>
            </a:r>
            <a:r>
              <a:rPr lang="en-US" altLang="zh-CN" sz="3200" dirty="0" smtClean="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		</a:t>
            </a:r>
            <a:r>
              <a:rPr lang="en-US" altLang="zh-CN" sz="3200" dirty="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 2019.1.16 </a:t>
            </a:r>
            <a:r>
              <a:rPr lang="en-US" altLang="zh-CN" sz="3200" dirty="0" smtClean="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	</a:t>
            </a:r>
            <a:endParaRPr lang="zh-CN" altLang="en-US" sz="3200" dirty="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12" name="文本框 11"/>
          <p:cNvSpPr txBox="1"/>
          <p:nvPr/>
        </p:nvSpPr>
        <p:spPr>
          <a:xfrm>
            <a:off x="197525" y="2387945"/>
            <a:ext cx="11480125" cy="584775"/>
          </a:xfrm>
          <a:prstGeom prst="rect">
            <a:avLst/>
          </a:prstGeom>
          <a:noFill/>
        </p:spPr>
        <p:txBody>
          <a:bodyPr wrap="square" rtlCol="0">
            <a:spAutoFit/>
          </a:bodyPr>
          <a:lstStyle/>
          <a:p>
            <a:r>
              <a:rPr lang="en-US" altLang="zh-CN" sz="3200" dirty="0" smtClean="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10.</a:t>
            </a:r>
            <a:r>
              <a:rPr lang="en-US" altLang="zh-CN" sz="3200" dirty="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 PRD2018-G06-</a:t>
            </a:r>
            <a:r>
              <a:rPr lang="zh-CN" altLang="en-US" sz="3200" dirty="0" smtClean="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测试计划</a:t>
            </a:r>
            <a:r>
              <a:rPr lang="en-US" altLang="zh-CN" sz="3200" dirty="0" smtClean="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		</a:t>
            </a:r>
            <a:r>
              <a:rPr lang="en-US" altLang="zh-CN" sz="3200" dirty="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 2019.1.16</a:t>
            </a:r>
            <a:endParaRPr lang="zh-CN" altLang="en-US" sz="3200" dirty="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13" name="文本框 12"/>
          <p:cNvSpPr txBox="1"/>
          <p:nvPr/>
        </p:nvSpPr>
        <p:spPr>
          <a:xfrm>
            <a:off x="197524" y="3343345"/>
            <a:ext cx="11099126" cy="584775"/>
          </a:xfrm>
          <a:prstGeom prst="rect">
            <a:avLst/>
          </a:prstGeom>
          <a:noFill/>
        </p:spPr>
        <p:txBody>
          <a:bodyPr wrap="square" rtlCol="0">
            <a:spAutoFit/>
          </a:bodyPr>
          <a:lstStyle/>
          <a:p>
            <a:r>
              <a:rPr lang="en-US" altLang="zh-CN" sz="3200" dirty="0" smtClean="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11.</a:t>
            </a:r>
            <a:r>
              <a:rPr lang="en-US" altLang="zh-CN" sz="3200" dirty="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 PRD2018-G06-</a:t>
            </a:r>
            <a:r>
              <a:rPr lang="zh-CN" altLang="en-US" sz="3200" dirty="0" smtClean="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培训计划</a:t>
            </a:r>
            <a:r>
              <a:rPr lang="en-US" altLang="zh-CN" sz="3200" dirty="0" smtClean="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		</a:t>
            </a:r>
            <a:r>
              <a:rPr lang="en-US" altLang="zh-CN" sz="3200" dirty="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 2019.1.16</a:t>
            </a:r>
            <a:endParaRPr lang="zh-CN" altLang="en-US" sz="3200" dirty="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14" name="文本框 13"/>
          <p:cNvSpPr txBox="1"/>
          <p:nvPr/>
        </p:nvSpPr>
        <p:spPr>
          <a:xfrm>
            <a:off x="197525" y="4275042"/>
            <a:ext cx="11689675" cy="584775"/>
          </a:xfrm>
          <a:prstGeom prst="rect">
            <a:avLst/>
          </a:prstGeom>
          <a:noFill/>
        </p:spPr>
        <p:txBody>
          <a:bodyPr wrap="square" rtlCol="0">
            <a:spAutoFit/>
          </a:bodyPr>
          <a:lstStyle/>
          <a:p>
            <a:r>
              <a:rPr lang="en-US" altLang="zh-CN" sz="3200" dirty="0" smtClean="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12.</a:t>
            </a:r>
            <a:r>
              <a:rPr lang="en-US" altLang="zh-CN" sz="3200" dirty="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 PRD2018-G06-</a:t>
            </a:r>
            <a:r>
              <a:rPr lang="zh-CN" altLang="en-US" sz="3200" dirty="0" smtClean="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设计与实现计划</a:t>
            </a:r>
            <a:r>
              <a:rPr lang="en-US" altLang="zh-CN" sz="3200" dirty="0" smtClean="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	</a:t>
            </a:r>
            <a:r>
              <a:rPr lang="en-US" altLang="zh-CN" sz="3200" dirty="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 2019.1.16</a:t>
            </a:r>
            <a:endParaRPr lang="zh-CN" altLang="en-US" sz="3200" dirty="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15" name="文本框 14"/>
          <p:cNvSpPr txBox="1"/>
          <p:nvPr/>
        </p:nvSpPr>
        <p:spPr>
          <a:xfrm>
            <a:off x="197519" y="5149684"/>
            <a:ext cx="11689681" cy="584775"/>
          </a:xfrm>
          <a:prstGeom prst="rect">
            <a:avLst/>
          </a:prstGeom>
          <a:noFill/>
        </p:spPr>
        <p:txBody>
          <a:bodyPr wrap="square" rtlCol="0">
            <a:spAutoFit/>
          </a:bodyPr>
          <a:lstStyle/>
          <a:p>
            <a:r>
              <a:rPr lang="en-US" altLang="zh-CN" sz="3200" dirty="0" smtClean="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13.</a:t>
            </a:r>
            <a:r>
              <a:rPr lang="en-US" altLang="zh-CN" sz="3200" dirty="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 PRD2018-G06-</a:t>
            </a:r>
            <a:r>
              <a:rPr lang="zh-CN" altLang="en-US" sz="3200" dirty="0" smtClean="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系统维护计划</a:t>
            </a:r>
            <a:r>
              <a:rPr lang="en-US" altLang="zh-CN" sz="3200" dirty="0" smtClean="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		</a:t>
            </a:r>
            <a:r>
              <a:rPr lang="en-US" altLang="zh-CN" sz="3200" dirty="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 2019.1.16</a:t>
            </a:r>
            <a:endParaRPr lang="zh-CN" altLang="en-US" sz="3200" dirty="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16" name="文本框 15"/>
          <p:cNvSpPr txBox="1"/>
          <p:nvPr/>
        </p:nvSpPr>
        <p:spPr>
          <a:xfrm>
            <a:off x="197522" y="5947064"/>
            <a:ext cx="12737428" cy="584775"/>
          </a:xfrm>
          <a:prstGeom prst="rect">
            <a:avLst/>
          </a:prstGeom>
          <a:noFill/>
        </p:spPr>
        <p:txBody>
          <a:bodyPr wrap="square" rtlCol="0">
            <a:spAutoFit/>
          </a:bodyPr>
          <a:lstStyle/>
          <a:p>
            <a:r>
              <a:rPr lang="en-US" altLang="zh-CN" sz="3200" dirty="0" smtClean="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14.</a:t>
            </a:r>
            <a:r>
              <a:rPr lang="en-US" altLang="zh-CN" sz="3200" dirty="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 PRD2018-G06-</a:t>
            </a:r>
            <a:r>
              <a:rPr lang="zh-CN" altLang="en-US" sz="3200" dirty="0" smtClean="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项目开发总结报告</a:t>
            </a:r>
            <a:r>
              <a:rPr lang="en-US" altLang="zh-CN" sz="3200" dirty="0" smtClean="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		</a:t>
            </a:r>
            <a:r>
              <a:rPr lang="en-US" altLang="zh-CN" sz="3200" dirty="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 2019.1.16</a:t>
            </a:r>
            <a:endParaRPr lang="zh-CN" altLang="en-US" sz="3200" dirty="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endParaRPr>
          </a:p>
        </p:txBody>
      </p:sp>
    </p:spTree>
    <p:extLst>
      <p:ext uri="{BB962C8B-B14F-4D97-AF65-F5344CB8AC3E}">
        <p14:creationId xmlns:p14="http://schemas.microsoft.com/office/powerpoint/2010/main" val="3848012538"/>
      </p:ext>
    </p:extLst>
  </p:cSld>
  <p:clrMapOvr>
    <a:masterClrMapping/>
  </p:clrMapOvr>
  <p:transition spd="slow">
    <p:push dir="u"/>
  </p:transition>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Freeform 5">
            <a:extLst>
              <a:ext uri="{FF2B5EF4-FFF2-40B4-BE49-F238E27FC236}">
                <a16:creationId xmlns:a16="http://schemas.microsoft.com/office/drawing/2014/main" id="{8B9A9258-44E7-48F7-8544-A041B8CDB302}"/>
              </a:ext>
            </a:extLst>
          </p:cNvPr>
          <p:cNvSpPr/>
          <p:nvPr/>
        </p:nvSpPr>
        <p:spPr bwMode="auto">
          <a:xfrm>
            <a:off x="269690" y="147461"/>
            <a:ext cx="262718"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2" name="Freeform 6">
            <a:extLst>
              <a:ext uri="{FF2B5EF4-FFF2-40B4-BE49-F238E27FC236}">
                <a16:creationId xmlns:a16="http://schemas.microsoft.com/office/drawing/2014/main" id="{ED554411-5037-48EC-8D23-4F78056970F9}"/>
              </a:ext>
            </a:extLst>
          </p:cNvPr>
          <p:cNvSpPr/>
          <p:nvPr/>
        </p:nvSpPr>
        <p:spPr bwMode="auto">
          <a:xfrm>
            <a:off x="441542" y="321290"/>
            <a:ext cx="262718" cy="26864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3" name="Freeform 7">
            <a:extLst>
              <a:ext uri="{FF2B5EF4-FFF2-40B4-BE49-F238E27FC236}">
                <a16:creationId xmlns:a16="http://schemas.microsoft.com/office/drawing/2014/main" id="{5FB68AAD-2113-4330-BA10-A8C368012583}"/>
              </a:ext>
            </a:extLst>
          </p:cNvPr>
          <p:cNvSpPr/>
          <p:nvPr/>
        </p:nvSpPr>
        <p:spPr bwMode="auto">
          <a:xfrm>
            <a:off x="265739" y="503020"/>
            <a:ext cx="260742"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4" name="标题 1">
            <a:extLst>
              <a:ext uri="{FF2B5EF4-FFF2-40B4-BE49-F238E27FC236}">
                <a16:creationId xmlns:a16="http://schemas.microsoft.com/office/drawing/2014/main" id="{6C014F55-6514-4CD4-A5BF-E8C7ACF40AB3}"/>
              </a:ext>
            </a:extLst>
          </p:cNvPr>
          <p:cNvSpPr txBox="1"/>
          <p:nvPr/>
        </p:nvSpPr>
        <p:spPr>
          <a:xfrm>
            <a:off x="721024" y="201586"/>
            <a:ext cx="4879676" cy="634082"/>
          </a:xfrm>
          <a:prstGeom prst="rect">
            <a:avLst/>
          </a:prstGeom>
        </p:spPr>
        <p:txBody>
          <a:bodyPr/>
          <a:lstStyle>
            <a:lvl1pPr algn="l" defTabSz="914400" rtl="0" eaLnBrk="1" latinLnBrk="0" hangingPunct="1">
              <a:spcBef>
                <a:spcPct val="0"/>
              </a:spcBef>
              <a:buNone/>
              <a:defRPr sz="3600" kern="1200">
                <a:solidFill>
                  <a:srgbClr val="92D050"/>
                </a:solidFill>
                <a:latin typeface="汉仪秀英体简" pitchFamily="49" charset="-122"/>
                <a:ea typeface="汉仪秀英体简" pitchFamily="49" charset="-122"/>
                <a:cs typeface="+mj-cs"/>
              </a:defRPr>
            </a:lvl1pPr>
          </a:lstStyle>
          <a:p>
            <a:r>
              <a:rPr lang="zh-CN" altLang="en-US" sz="3200" dirty="0" smtClean="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里程碑</a:t>
            </a:r>
            <a:r>
              <a:rPr lang="en-US" altLang="zh-CN" sz="3200" dirty="0" smtClean="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PPT——</a:t>
            </a:r>
            <a:r>
              <a:rPr lang="en-US" altLang="zh-CN" sz="3200" dirty="0" err="1" smtClean="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uml</a:t>
            </a:r>
            <a:endParaRPr lang="zh-CN" altLang="en-US" sz="3200"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314296"/>
            <a:ext cx="11927132" cy="4515003"/>
          </a:xfrm>
          <a:prstGeom prst="rect">
            <a:avLst/>
          </a:prstGeom>
        </p:spPr>
      </p:pic>
    </p:spTree>
    <p:extLst>
      <p:ext uri="{BB962C8B-B14F-4D97-AF65-F5344CB8AC3E}">
        <p14:creationId xmlns:p14="http://schemas.microsoft.com/office/powerpoint/2010/main" val="375421136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Freeform 5">
            <a:extLst>
              <a:ext uri="{FF2B5EF4-FFF2-40B4-BE49-F238E27FC236}">
                <a16:creationId xmlns:a16="http://schemas.microsoft.com/office/drawing/2014/main" id="{8B9A9258-44E7-48F7-8544-A041B8CDB302}"/>
              </a:ext>
            </a:extLst>
          </p:cNvPr>
          <p:cNvSpPr/>
          <p:nvPr/>
        </p:nvSpPr>
        <p:spPr bwMode="auto">
          <a:xfrm>
            <a:off x="269690" y="147461"/>
            <a:ext cx="262718"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2" name="Freeform 6">
            <a:extLst>
              <a:ext uri="{FF2B5EF4-FFF2-40B4-BE49-F238E27FC236}">
                <a16:creationId xmlns:a16="http://schemas.microsoft.com/office/drawing/2014/main" id="{ED554411-5037-48EC-8D23-4F78056970F9}"/>
              </a:ext>
            </a:extLst>
          </p:cNvPr>
          <p:cNvSpPr/>
          <p:nvPr/>
        </p:nvSpPr>
        <p:spPr bwMode="auto">
          <a:xfrm>
            <a:off x="441542" y="321290"/>
            <a:ext cx="262718" cy="26864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3" name="Freeform 7">
            <a:extLst>
              <a:ext uri="{FF2B5EF4-FFF2-40B4-BE49-F238E27FC236}">
                <a16:creationId xmlns:a16="http://schemas.microsoft.com/office/drawing/2014/main" id="{5FB68AAD-2113-4330-BA10-A8C368012583}"/>
              </a:ext>
            </a:extLst>
          </p:cNvPr>
          <p:cNvSpPr/>
          <p:nvPr/>
        </p:nvSpPr>
        <p:spPr bwMode="auto">
          <a:xfrm>
            <a:off x="265739" y="503020"/>
            <a:ext cx="260742"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4" name="标题 1">
            <a:extLst>
              <a:ext uri="{FF2B5EF4-FFF2-40B4-BE49-F238E27FC236}">
                <a16:creationId xmlns:a16="http://schemas.microsoft.com/office/drawing/2014/main" id="{6C014F55-6514-4CD4-A5BF-E8C7ACF40AB3}"/>
              </a:ext>
            </a:extLst>
          </p:cNvPr>
          <p:cNvSpPr txBox="1"/>
          <p:nvPr/>
        </p:nvSpPr>
        <p:spPr>
          <a:xfrm>
            <a:off x="721025" y="201586"/>
            <a:ext cx="2626670" cy="634082"/>
          </a:xfrm>
          <a:prstGeom prst="rect">
            <a:avLst/>
          </a:prstGeom>
        </p:spPr>
        <p:txBody>
          <a:bodyPr/>
          <a:lstStyle>
            <a:lvl1pPr algn="l" defTabSz="914400" rtl="0" eaLnBrk="1" latinLnBrk="0" hangingPunct="1">
              <a:spcBef>
                <a:spcPct val="0"/>
              </a:spcBef>
              <a:buNone/>
              <a:defRPr sz="3600" kern="1200">
                <a:solidFill>
                  <a:srgbClr val="92D050"/>
                </a:solidFill>
                <a:latin typeface="汉仪秀英体简" pitchFamily="49" charset="-122"/>
                <a:ea typeface="汉仪秀英体简" pitchFamily="49" charset="-122"/>
                <a:cs typeface="+mj-cs"/>
              </a:defRPr>
            </a:lvl1pPr>
          </a:lstStyle>
          <a:p>
            <a:r>
              <a:rPr lang="zh-CN" altLang="en-US" sz="3200" dirty="0" smtClean="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里程碑</a:t>
            </a:r>
            <a:r>
              <a:rPr lang="en-US" altLang="zh-CN" sz="3200" dirty="0" smtClean="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PPT</a:t>
            </a:r>
            <a:endParaRPr lang="zh-CN" altLang="en-US" sz="3200"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6109" y="1302924"/>
            <a:ext cx="11276143" cy="3707225"/>
          </a:xfrm>
          <a:prstGeom prst="rect">
            <a:avLst/>
          </a:prstGeom>
        </p:spPr>
      </p:pic>
    </p:spTree>
    <p:extLst>
      <p:ext uri="{BB962C8B-B14F-4D97-AF65-F5344CB8AC3E}">
        <p14:creationId xmlns:p14="http://schemas.microsoft.com/office/powerpoint/2010/main" val="111110583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Freeform 5">
            <a:extLst>
              <a:ext uri="{FF2B5EF4-FFF2-40B4-BE49-F238E27FC236}">
                <a16:creationId xmlns:a16="http://schemas.microsoft.com/office/drawing/2014/main" id="{8B9A9258-44E7-48F7-8544-A041B8CDB302}"/>
              </a:ext>
            </a:extLst>
          </p:cNvPr>
          <p:cNvSpPr/>
          <p:nvPr/>
        </p:nvSpPr>
        <p:spPr bwMode="auto">
          <a:xfrm>
            <a:off x="269690" y="147461"/>
            <a:ext cx="262718"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2" name="Freeform 6">
            <a:extLst>
              <a:ext uri="{FF2B5EF4-FFF2-40B4-BE49-F238E27FC236}">
                <a16:creationId xmlns:a16="http://schemas.microsoft.com/office/drawing/2014/main" id="{ED554411-5037-48EC-8D23-4F78056970F9}"/>
              </a:ext>
            </a:extLst>
          </p:cNvPr>
          <p:cNvSpPr/>
          <p:nvPr/>
        </p:nvSpPr>
        <p:spPr bwMode="auto">
          <a:xfrm>
            <a:off x="441542" y="321290"/>
            <a:ext cx="262718" cy="26864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3" name="Freeform 7">
            <a:extLst>
              <a:ext uri="{FF2B5EF4-FFF2-40B4-BE49-F238E27FC236}">
                <a16:creationId xmlns:a16="http://schemas.microsoft.com/office/drawing/2014/main" id="{5FB68AAD-2113-4330-BA10-A8C368012583}"/>
              </a:ext>
            </a:extLst>
          </p:cNvPr>
          <p:cNvSpPr/>
          <p:nvPr/>
        </p:nvSpPr>
        <p:spPr bwMode="auto">
          <a:xfrm>
            <a:off x="265739" y="503020"/>
            <a:ext cx="260742"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4" name="标题 1">
            <a:extLst>
              <a:ext uri="{FF2B5EF4-FFF2-40B4-BE49-F238E27FC236}">
                <a16:creationId xmlns:a16="http://schemas.microsoft.com/office/drawing/2014/main" id="{6C014F55-6514-4CD4-A5BF-E8C7ACF40AB3}"/>
              </a:ext>
            </a:extLst>
          </p:cNvPr>
          <p:cNvSpPr txBox="1"/>
          <p:nvPr/>
        </p:nvSpPr>
        <p:spPr>
          <a:xfrm>
            <a:off x="721024" y="201586"/>
            <a:ext cx="7127576" cy="634082"/>
          </a:xfrm>
          <a:prstGeom prst="rect">
            <a:avLst/>
          </a:prstGeom>
        </p:spPr>
        <p:txBody>
          <a:bodyPr/>
          <a:lstStyle>
            <a:lvl1pPr algn="l" defTabSz="914400" rtl="0" eaLnBrk="1" latinLnBrk="0" hangingPunct="1">
              <a:spcBef>
                <a:spcPct val="0"/>
              </a:spcBef>
              <a:buNone/>
              <a:defRPr sz="3600" kern="1200">
                <a:solidFill>
                  <a:srgbClr val="92D050"/>
                </a:solidFill>
                <a:latin typeface="汉仪秀英体简" pitchFamily="49" charset="-122"/>
                <a:ea typeface="汉仪秀英体简" pitchFamily="49" charset="-122"/>
                <a:cs typeface="+mj-cs"/>
              </a:defRPr>
            </a:lvl1pPr>
          </a:lstStyle>
          <a:p>
            <a:r>
              <a:rPr lang="zh-CN" altLang="en-US" sz="3200" dirty="0" smtClean="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会议记录统计</a:t>
            </a:r>
            <a:r>
              <a:rPr lang="en-US" altLang="zh-CN" sz="3200" dirty="0" smtClean="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a:t>
            </a:r>
            <a:r>
              <a:rPr lang="zh-CN" altLang="en-US" sz="3200" dirty="0" smtClean="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组内会议及评审</a:t>
            </a:r>
            <a:endParaRPr lang="zh-CN" altLang="en-US" sz="3200"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0804" y="835668"/>
            <a:ext cx="7612645" cy="5820876"/>
          </a:xfrm>
          <a:prstGeom prst="rect">
            <a:avLst/>
          </a:prstGeom>
        </p:spPr>
      </p:pic>
    </p:spTree>
    <p:extLst>
      <p:ext uri="{BB962C8B-B14F-4D97-AF65-F5344CB8AC3E}">
        <p14:creationId xmlns:p14="http://schemas.microsoft.com/office/powerpoint/2010/main" val="332671231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Freeform 5">
            <a:extLst>
              <a:ext uri="{FF2B5EF4-FFF2-40B4-BE49-F238E27FC236}">
                <a16:creationId xmlns:a16="http://schemas.microsoft.com/office/drawing/2014/main" id="{8B9A9258-44E7-48F7-8544-A041B8CDB302}"/>
              </a:ext>
            </a:extLst>
          </p:cNvPr>
          <p:cNvSpPr/>
          <p:nvPr/>
        </p:nvSpPr>
        <p:spPr bwMode="auto">
          <a:xfrm>
            <a:off x="269690" y="147461"/>
            <a:ext cx="262718"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2" name="Freeform 6">
            <a:extLst>
              <a:ext uri="{FF2B5EF4-FFF2-40B4-BE49-F238E27FC236}">
                <a16:creationId xmlns:a16="http://schemas.microsoft.com/office/drawing/2014/main" id="{ED554411-5037-48EC-8D23-4F78056970F9}"/>
              </a:ext>
            </a:extLst>
          </p:cNvPr>
          <p:cNvSpPr/>
          <p:nvPr/>
        </p:nvSpPr>
        <p:spPr bwMode="auto">
          <a:xfrm>
            <a:off x="441542" y="321290"/>
            <a:ext cx="262718" cy="26864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3" name="Freeform 7">
            <a:extLst>
              <a:ext uri="{FF2B5EF4-FFF2-40B4-BE49-F238E27FC236}">
                <a16:creationId xmlns:a16="http://schemas.microsoft.com/office/drawing/2014/main" id="{5FB68AAD-2113-4330-BA10-A8C368012583}"/>
              </a:ext>
            </a:extLst>
          </p:cNvPr>
          <p:cNvSpPr/>
          <p:nvPr/>
        </p:nvSpPr>
        <p:spPr bwMode="auto">
          <a:xfrm>
            <a:off x="265739" y="503020"/>
            <a:ext cx="260742"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4" name="标题 1">
            <a:extLst>
              <a:ext uri="{FF2B5EF4-FFF2-40B4-BE49-F238E27FC236}">
                <a16:creationId xmlns:a16="http://schemas.microsoft.com/office/drawing/2014/main" id="{6C014F55-6514-4CD4-A5BF-E8C7ACF40AB3}"/>
              </a:ext>
            </a:extLst>
          </p:cNvPr>
          <p:cNvSpPr txBox="1"/>
          <p:nvPr/>
        </p:nvSpPr>
        <p:spPr>
          <a:xfrm>
            <a:off x="721024" y="201586"/>
            <a:ext cx="4251025" cy="634082"/>
          </a:xfrm>
          <a:prstGeom prst="rect">
            <a:avLst/>
          </a:prstGeom>
        </p:spPr>
        <p:txBody>
          <a:bodyPr/>
          <a:lstStyle>
            <a:lvl1pPr algn="l" defTabSz="914400" rtl="0" eaLnBrk="1" latinLnBrk="0" hangingPunct="1">
              <a:spcBef>
                <a:spcPct val="0"/>
              </a:spcBef>
              <a:buNone/>
              <a:defRPr sz="3600" kern="1200">
                <a:solidFill>
                  <a:srgbClr val="92D050"/>
                </a:solidFill>
                <a:latin typeface="汉仪秀英体简" pitchFamily="49" charset="-122"/>
                <a:ea typeface="汉仪秀英体简" pitchFamily="49" charset="-122"/>
                <a:cs typeface="+mj-cs"/>
              </a:defRPr>
            </a:lvl1pPr>
          </a:lstStyle>
          <a:p>
            <a:r>
              <a:rPr lang="zh-CN" altLang="en-US" sz="3200" dirty="0" smtClean="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会议记录统计</a:t>
            </a:r>
            <a:r>
              <a:rPr lang="en-US" altLang="zh-CN" sz="3200" dirty="0" smtClean="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a:t>
            </a:r>
            <a:r>
              <a:rPr lang="zh-CN" altLang="en-US" sz="3200" dirty="0" smtClean="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访谈</a:t>
            </a:r>
            <a:endParaRPr lang="zh-CN" altLang="en-US" sz="3200"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2688" y="769690"/>
            <a:ext cx="8203212" cy="5885540"/>
          </a:xfrm>
          <a:prstGeom prst="rect">
            <a:avLst/>
          </a:prstGeom>
        </p:spPr>
      </p:pic>
    </p:spTree>
    <p:extLst>
      <p:ext uri="{BB962C8B-B14F-4D97-AF65-F5344CB8AC3E}">
        <p14:creationId xmlns:p14="http://schemas.microsoft.com/office/powerpoint/2010/main" val="199798683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rot="2700000">
            <a:off x="2549843" y="2496677"/>
            <a:ext cx="2017032" cy="2017032"/>
          </a:xfrm>
          <a:prstGeom prst="rect">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18" name="矩形 17"/>
          <p:cNvSpPr/>
          <p:nvPr/>
        </p:nvSpPr>
        <p:spPr>
          <a:xfrm rot="2700000">
            <a:off x="3234254" y="1296477"/>
            <a:ext cx="648211" cy="648211"/>
          </a:xfrm>
          <a:prstGeom prst="rect">
            <a:avLst/>
          </a:prstGeom>
          <a:solidFill>
            <a:schemeClr val="accent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19" name="矩形 18"/>
          <p:cNvSpPr/>
          <p:nvPr/>
        </p:nvSpPr>
        <p:spPr>
          <a:xfrm rot="2700000">
            <a:off x="1349643" y="3181089"/>
            <a:ext cx="648211" cy="648211"/>
          </a:xfrm>
          <a:prstGeom prst="rect">
            <a:avLst/>
          </a:prstGeom>
          <a:solidFill>
            <a:schemeClr val="accent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0" name="矩形 19"/>
          <p:cNvSpPr/>
          <p:nvPr/>
        </p:nvSpPr>
        <p:spPr>
          <a:xfrm rot="2700000">
            <a:off x="1442912" y="4059165"/>
            <a:ext cx="461671" cy="461671"/>
          </a:xfrm>
          <a:prstGeom prst="rect">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1" name="矩形 20"/>
          <p:cNvSpPr/>
          <p:nvPr/>
        </p:nvSpPr>
        <p:spPr>
          <a:xfrm rot="2700000">
            <a:off x="2620443" y="1428489"/>
            <a:ext cx="384187" cy="384187"/>
          </a:xfrm>
          <a:prstGeom prst="rect">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2" name="矩形 21"/>
          <p:cNvSpPr>
            <a:spLocks noChangeAspect="1"/>
          </p:cNvSpPr>
          <p:nvPr/>
        </p:nvSpPr>
        <p:spPr>
          <a:xfrm rot="2700000">
            <a:off x="667061" y="3688141"/>
            <a:ext cx="252000" cy="252000"/>
          </a:xfrm>
          <a:prstGeom prst="rect">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3" name="矩形 22"/>
          <p:cNvSpPr/>
          <p:nvPr/>
        </p:nvSpPr>
        <p:spPr>
          <a:xfrm rot="2700000">
            <a:off x="2873088" y="5461532"/>
            <a:ext cx="292365" cy="292365"/>
          </a:xfrm>
          <a:prstGeom prst="rect">
            <a:avLst/>
          </a:prstGeom>
          <a:solidFill>
            <a:schemeClr val="accent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4" name="矩形 23"/>
          <p:cNvSpPr/>
          <p:nvPr/>
        </p:nvSpPr>
        <p:spPr>
          <a:xfrm rot="2700000">
            <a:off x="9793359" y="4386731"/>
            <a:ext cx="467064" cy="467064"/>
          </a:xfrm>
          <a:prstGeom prst="rect">
            <a:avLst/>
          </a:prstGeom>
          <a:solidFill>
            <a:schemeClr val="accent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5" name="矩形 24"/>
          <p:cNvSpPr/>
          <p:nvPr/>
        </p:nvSpPr>
        <p:spPr>
          <a:xfrm rot="2700000">
            <a:off x="10174335" y="4856667"/>
            <a:ext cx="264047" cy="264044"/>
          </a:xfrm>
          <a:prstGeom prst="rect">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6" name="矩形 25"/>
          <p:cNvSpPr/>
          <p:nvPr/>
        </p:nvSpPr>
        <p:spPr>
          <a:xfrm rot="2700000">
            <a:off x="10647656" y="2519569"/>
            <a:ext cx="351351" cy="351351"/>
          </a:xfrm>
          <a:prstGeom prst="rect">
            <a:avLst/>
          </a:prstGeom>
          <a:solidFill>
            <a:schemeClr val="accent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7" name="文本框 26"/>
          <p:cNvSpPr txBox="1"/>
          <p:nvPr/>
        </p:nvSpPr>
        <p:spPr>
          <a:xfrm>
            <a:off x="2253069" y="2794699"/>
            <a:ext cx="2319867" cy="1446550"/>
          </a:xfrm>
          <a:prstGeom prst="rect">
            <a:avLst/>
          </a:prstGeom>
          <a:noFill/>
          <a:effectLst/>
        </p:spPr>
        <p:txBody>
          <a:bodyPr wrap="none" rtlCol="0">
            <a:spAutoFit/>
          </a:bodyPr>
          <a:lstStyle/>
          <a:p>
            <a:pPr marL="0" marR="0" lvl="0" indent="0" algn="ctr" defTabSz="914400" rtl="0" eaLnBrk="1" fontAlgn="auto" latinLnBrk="0" hangingPunct="1">
              <a:lnSpc>
                <a:spcPct val="100000"/>
              </a:lnSpc>
              <a:spcBef>
                <a:spcPct val="0"/>
              </a:spcBef>
              <a:spcAft>
                <a:spcPct val="0"/>
              </a:spcAft>
              <a:buClrTx/>
              <a:buSzTx/>
              <a:buFontTx/>
              <a:buNone/>
              <a:defRPr/>
            </a:pPr>
            <a:r>
              <a:rPr kumimoji="0" lang="en-US" altLang="zh-CN" sz="3200" b="1"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rPr>
              <a:t>  </a:t>
            </a:r>
            <a:r>
              <a:rPr kumimoji="0" lang="en-US" altLang="zh-CN" sz="8800" b="0" i="0" u="none" strike="noStrike" kern="1200" cap="none" spc="0" normalizeH="0" baseline="0" noProof="0" dirty="0" smtClean="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rPr>
              <a:t>3.2</a:t>
            </a:r>
            <a:endParaRPr kumimoji="0" lang="en-US" altLang="zh-CN" sz="7200" b="0"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8" name="文本框 27"/>
          <p:cNvSpPr txBox="1"/>
          <p:nvPr/>
        </p:nvSpPr>
        <p:spPr>
          <a:xfrm>
            <a:off x="5237488" y="2925846"/>
            <a:ext cx="5337400" cy="1107996"/>
          </a:xfrm>
          <a:prstGeom prst="rect">
            <a:avLst/>
          </a:prstGeom>
          <a:noFill/>
        </p:spPr>
        <p:txBody>
          <a:bodyPr wrap="square" rtlCol="0">
            <a:spAutoFit/>
          </a:bodyPr>
          <a:lstStyle/>
          <a:p>
            <a:pPr algn="dist"/>
            <a:r>
              <a:rPr lang="zh-CN" altLang="en-US" sz="6600" dirty="0">
                <a:solidFill>
                  <a:schemeClr val="tx1">
                    <a:lumMod val="85000"/>
                    <a:lumOff val="15000"/>
                  </a:schemeClr>
                </a:solidFill>
                <a:latin typeface="FZHei-B01S" panose="02010601030101010101" pitchFamily="2" charset="-122"/>
                <a:ea typeface="FZHei-B01S" panose="02010601030101010101" pitchFamily="2" charset="-122"/>
                <a:sym typeface="FZHei-B01S" panose="02010601030101010101" pitchFamily="2" charset="-122"/>
              </a:rPr>
              <a:t>范围</a:t>
            </a:r>
            <a:r>
              <a:rPr lang="zh-CN" altLang="en-US" sz="6600" dirty="0" smtClean="0">
                <a:solidFill>
                  <a:schemeClr val="tx1">
                    <a:lumMod val="85000"/>
                    <a:lumOff val="15000"/>
                  </a:schemeClr>
                </a:solidFill>
                <a:latin typeface="FZHei-B01S" panose="02010601030101010101" pitchFamily="2" charset="-122"/>
                <a:ea typeface="FZHei-B01S" panose="02010601030101010101" pitchFamily="2" charset="-122"/>
                <a:sym typeface="FZHei-B01S" panose="02010601030101010101" pitchFamily="2" charset="-122"/>
              </a:rPr>
              <a:t>管理</a:t>
            </a:r>
            <a:r>
              <a:rPr lang="zh-CN" altLang="en-US" sz="6600" dirty="0">
                <a:solidFill>
                  <a:schemeClr val="tx1">
                    <a:lumMod val="85000"/>
                    <a:lumOff val="15000"/>
                  </a:schemeClr>
                </a:solidFill>
                <a:latin typeface="FZHei-B01S" panose="02010601030101010101" pitchFamily="2" charset="-122"/>
                <a:ea typeface="FZHei-B01S" panose="02010601030101010101" pitchFamily="2" charset="-122"/>
                <a:sym typeface="FZHei-B01S" panose="02010601030101010101" pitchFamily="2" charset="-122"/>
              </a:rPr>
              <a:t>计划</a:t>
            </a:r>
          </a:p>
        </p:txBody>
      </p:sp>
    </p:spTree>
    <p:extLst>
      <p:ext uri="{BB962C8B-B14F-4D97-AF65-F5344CB8AC3E}">
        <p14:creationId xmlns:p14="http://schemas.microsoft.com/office/powerpoint/2010/main" val="239315909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群星 - 小桥流水(古筝 琵琶)">
            <a:hlinkClick r:id="" action="ppaction://media"/>
            <a:extLst>
              <a:ext uri="{FF2B5EF4-FFF2-40B4-BE49-F238E27FC236}">
                <a16:creationId xmlns:a16="http://schemas.microsoft.com/office/drawing/2014/main" id="{C1D143F6-AF72-4179-8F85-4FDDD0127E9B}"/>
              </a:ext>
            </a:extLst>
          </p:cNvPr>
          <p:cNvPicPr>
            <a:picLocks noChangeAspect="1"/>
          </p:cNvPicPr>
          <p:nvPr>
            <a:audioFile r:link="rId2"/>
            <p:extLst>
              <p:ext uri="{DAA4B4D4-6D71-4841-9C94-3DE7FCFB9230}">
                <p14:media xmlns:p14="http://schemas.microsoft.com/office/powerpoint/2010/main" r:embed="rId1">
                  <p14:fade in="500" out="500"/>
                </p14:media>
              </p:ext>
            </p:extLst>
          </p:nvPr>
        </p:nvPicPr>
        <p:blipFill>
          <a:blip r:embed="rId5"/>
          <a:stretch>
            <a:fillRect/>
          </a:stretch>
        </p:blipFill>
        <p:spPr>
          <a:xfrm>
            <a:off x="-1494971" y="-925286"/>
            <a:ext cx="609600" cy="609600"/>
          </a:xfrm>
          <a:prstGeom prst="rect">
            <a:avLst/>
          </a:prstGeom>
        </p:spPr>
      </p:pic>
      <p:sp>
        <p:nvSpPr>
          <p:cNvPr id="19" name="文本框 18">
            <a:extLst>
              <a:ext uri="{FF2B5EF4-FFF2-40B4-BE49-F238E27FC236}">
                <a16:creationId xmlns:a16="http://schemas.microsoft.com/office/drawing/2014/main" id="{23BD3542-6217-4C04-885B-0C910265F9DA}"/>
              </a:ext>
            </a:extLst>
          </p:cNvPr>
          <p:cNvSpPr txBox="1"/>
          <p:nvPr/>
        </p:nvSpPr>
        <p:spPr>
          <a:xfrm>
            <a:off x="3641536" y="3192249"/>
            <a:ext cx="4993314" cy="1446550"/>
          </a:xfrm>
          <a:prstGeom prst="rect">
            <a:avLst/>
          </a:prstGeom>
          <a:noFill/>
        </p:spPr>
        <p:txBody>
          <a:bodyPr wrap="square">
            <a:spAutoFit/>
            <a:scene3d>
              <a:camera prst="orthographicFront"/>
              <a:lightRig rig="threePt" dir="t"/>
            </a:scene3d>
            <a:sp3d contourW="12700"/>
          </a:bodyPr>
          <a:lstStyle>
            <a:defPPr>
              <a:defRPr lang="en-US"/>
            </a:defPPr>
            <a:lvl1pPr fontAlgn="auto">
              <a:spcBef>
                <a:spcPct val="0"/>
              </a:spcBef>
              <a:spcAft>
                <a:spcPct val="0"/>
              </a:spcAft>
              <a:defRPr sz="1600" b="1" spc="300">
                <a:latin typeface="Century Gothic" panose="020B0502020202020204" pitchFamily="34" charset="0"/>
                <a:ea typeface="微软雅黑"/>
                <a:cs typeface="Segoe UI Light" panose="020B0502040204020203" pitchFamily="34" charset="0"/>
              </a:defRPr>
            </a:lvl1pPr>
          </a:lstStyle>
          <a:p>
            <a:r>
              <a:rPr lang="zh-CN" altLang="en-US" sz="8800" dirty="0" smtClean="0">
                <a:gradFill>
                  <a:gsLst>
                    <a:gs pos="0">
                      <a:schemeClr val="accent2"/>
                    </a:gs>
                    <a:gs pos="100000">
                      <a:schemeClr val="accent2">
                        <a:lumMod val="50000"/>
                      </a:schemeClr>
                    </a:gs>
                  </a:gsLst>
                  <a:lin ang="2700000" scaled="1"/>
                </a:gradFill>
              </a:rPr>
              <a:t>谢谢聆听</a:t>
            </a:r>
            <a:endParaRPr lang="zh-CN" altLang="en-US" sz="8800" dirty="0">
              <a:gradFill>
                <a:gsLst>
                  <a:gs pos="0">
                    <a:schemeClr val="accent2"/>
                  </a:gs>
                  <a:gs pos="100000">
                    <a:schemeClr val="accent2">
                      <a:lumMod val="50000"/>
                    </a:schemeClr>
                  </a:gs>
                </a:gsLst>
                <a:lin ang="2700000" scaled="1"/>
              </a:gradFill>
            </a:endParaRPr>
          </a:p>
        </p:txBody>
      </p:sp>
      <p:pic>
        <p:nvPicPr>
          <p:cNvPr id="14" name="图片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58887" y="183131"/>
            <a:ext cx="2158610" cy="2172271"/>
          </a:xfrm>
          <a:prstGeom prst="rect">
            <a:avLst/>
          </a:prstGeom>
        </p:spPr>
      </p:pic>
      <p:sp>
        <p:nvSpPr>
          <p:cNvPr id="15" name="矩形 14"/>
          <p:cNvSpPr>
            <a:spLocks noChangeArrowheads="1"/>
          </p:cNvSpPr>
          <p:nvPr/>
        </p:nvSpPr>
        <p:spPr bwMode="auto">
          <a:xfrm>
            <a:off x="2814205" y="5000634"/>
            <a:ext cx="6647975" cy="1384995"/>
          </a:xfrm>
          <a:prstGeom prst="rect">
            <a:avLst/>
          </a:prstGeom>
          <a:solidFill>
            <a:srgbClr val="45BD8F"/>
          </a:solidFill>
          <a:ln>
            <a:noFill/>
          </a:ln>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en-US" altLang="zh-CN" sz="2800" b="1" dirty="0">
                <a:solidFill>
                  <a:prstClr val="white"/>
                </a:solidFill>
                <a:latin typeface="微软雅黑" panose="020B0503020204020204" pitchFamily="34" charset="-122"/>
                <a:ea typeface="微软雅黑" panose="020B0503020204020204" pitchFamily="34" charset="-122"/>
              </a:rPr>
              <a:t>PRD-G06</a:t>
            </a:r>
            <a:r>
              <a:rPr lang="zh-CN" altLang="en-US" sz="2800" b="1" dirty="0">
                <a:solidFill>
                  <a:prstClr val="white"/>
                </a:solidFill>
                <a:latin typeface="微软雅黑" panose="020B0503020204020204" pitchFamily="34" charset="-122"/>
                <a:ea typeface="微软雅黑" panose="020B0503020204020204" pitchFamily="34" charset="-122"/>
              </a:rPr>
              <a:t>小组</a:t>
            </a:r>
          </a:p>
          <a:p>
            <a:pPr algn="ctr"/>
            <a:r>
              <a:rPr lang="zh-CN" altLang="en-US" sz="2800" b="1" dirty="0">
                <a:solidFill>
                  <a:prstClr val="white"/>
                </a:solidFill>
                <a:latin typeface="微软雅黑" panose="020B0503020204020204" pitchFamily="34" charset="-122"/>
                <a:ea typeface="微软雅黑" panose="020B0503020204020204" pitchFamily="34" charset="-122"/>
              </a:rPr>
              <a:t>组长：赵豪杰</a:t>
            </a:r>
          </a:p>
          <a:p>
            <a:pPr algn="ctr"/>
            <a:r>
              <a:rPr lang="zh-CN" altLang="en-US" sz="2800" b="1" dirty="0">
                <a:solidFill>
                  <a:prstClr val="white"/>
                </a:solidFill>
                <a:latin typeface="微软雅黑" panose="020B0503020204020204" pitchFamily="34" charset="-122"/>
                <a:ea typeface="微软雅黑" panose="020B0503020204020204" pitchFamily="34" charset="-122"/>
              </a:rPr>
              <a:t>组员：罗培铖，苏碧青，郑丞钧，张嘉诚</a:t>
            </a:r>
          </a:p>
        </p:txBody>
      </p:sp>
    </p:spTree>
    <p:extLst>
      <p:ext uri="{BB962C8B-B14F-4D97-AF65-F5344CB8AC3E}">
        <p14:creationId xmlns:p14="http://schemas.microsoft.com/office/powerpoint/2010/main" val="310603769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Tn>
                        </p:par>
                      </p:childTnLst>
                    </p:cTn>
                  </p:par>
                </p:childTnLst>
              </p:cTn>
              <p:prevCondLst>
                <p:cond evt="onPrev" delay="0">
                  <p:tgtEl>
                    <p:sldTgt/>
                  </p:tgtEl>
                </p:cond>
              </p:prevCondLst>
              <p:nextCondLst>
                <p:cond evt="onNext" delay="0">
                  <p:tgtEl>
                    <p:sldTgt/>
                  </p:tgtEl>
                </p:cond>
              </p:nextCondLst>
            </p:seq>
            <p:audio>
              <p:cMediaNode vol="80000" showWhenStopped="0">
                <p:cTn id="5" repeatCount="indefinite" fill="hold" display="0">
                  <p:stCondLst>
                    <p:cond delay="indefinite"/>
                  </p:stCondLst>
                  <p:endCondLst>
                    <p:cond evt="onPrev" delay="0">
                      <p:tgtEl>
                        <p:sldTgt/>
                      </p:tgtEl>
                    </p:cond>
                    <p:cond evt="onStopAudio" delay="0">
                      <p:tgtEl>
                        <p:sldTgt/>
                      </p:tgtEl>
                    </p:cond>
                  </p:endCondLst>
                </p:cTn>
                <p:tgtEl>
                  <p:spTgt spid="18"/>
                </p:tgtEl>
              </p:cMediaNode>
            </p:audio>
          </p:childTnLst>
        </p:cTn>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Freeform 5">
            <a:extLst>
              <a:ext uri="{FF2B5EF4-FFF2-40B4-BE49-F238E27FC236}">
                <a16:creationId xmlns:a16="http://schemas.microsoft.com/office/drawing/2014/main" id="{8B9A9258-44E7-48F7-8544-A041B8CDB302}"/>
              </a:ext>
            </a:extLst>
          </p:cNvPr>
          <p:cNvSpPr/>
          <p:nvPr/>
        </p:nvSpPr>
        <p:spPr bwMode="auto">
          <a:xfrm>
            <a:off x="269690" y="147461"/>
            <a:ext cx="262718"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2" name="Freeform 6">
            <a:extLst>
              <a:ext uri="{FF2B5EF4-FFF2-40B4-BE49-F238E27FC236}">
                <a16:creationId xmlns:a16="http://schemas.microsoft.com/office/drawing/2014/main" id="{ED554411-5037-48EC-8D23-4F78056970F9}"/>
              </a:ext>
            </a:extLst>
          </p:cNvPr>
          <p:cNvSpPr/>
          <p:nvPr/>
        </p:nvSpPr>
        <p:spPr bwMode="auto">
          <a:xfrm>
            <a:off x="441542" y="321290"/>
            <a:ext cx="262718" cy="26864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3" name="Freeform 7">
            <a:extLst>
              <a:ext uri="{FF2B5EF4-FFF2-40B4-BE49-F238E27FC236}">
                <a16:creationId xmlns:a16="http://schemas.microsoft.com/office/drawing/2014/main" id="{5FB68AAD-2113-4330-BA10-A8C368012583}"/>
              </a:ext>
            </a:extLst>
          </p:cNvPr>
          <p:cNvSpPr/>
          <p:nvPr/>
        </p:nvSpPr>
        <p:spPr bwMode="auto">
          <a:xfrm>
            <a:off x="265739" y="503020"/>
            <a:ext cx="260742"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4" name="标题 1">
            <a:extLst>
              <a:ext uri="{FF2B5EF4-FFF2-40B4-BE49-F238E27FC236}">
                <a16:creationId xmlns:a16="http://schemas.microsoft.com/office/drawing/2014/main" id="{6C014F55-6514-4CD4-A5BF-E8C7ACF40AB3}"/>
              </a:ext>
            </a:extLst>
          </p:cNvPr>
          <p:cNvSpPr txBox="1"/>
          <p:nvPr/>
        </p:nvSpPr>
        <p:spPr>
          <a:xfrm>
            <a:off x="721025" y="201586"/>
            <a:ext cx="2626670" cy="634082"/>
          </a:xfrm>
          <a:prstGeom prst="rect">
            <a:avLst/>
          </a:prstGeom>
        </p:spPr>
        <p:txBody>
          <a:bodyPr/>
          <a:lstStyle>
            <a:lvl1pPr algn="l" defTabSz="914400" rtl="0" eaLnBrk="1" latinLnBrk="0" hangingPunct="1">
              <a:spcBef>
                <a:spcPct val="0"/>
              </a:spcBef>
              <a:buNone/>
              <a:defRPr sz="3600" kern="1200">
                <a:solidFill>
                  <a:srgbClr val="92D050"/>
                </a:solidFill>
                <a:latin typeface="汉仪秀英体简" pitchFamily="49" charset="-122"/>
                <a:ea typeface="汉仪秀英体简" pitchFamily="49" charset="-122"/>
                <a:cs typeface="+mj-cs"/>
              </a:defRPr>
            </a:lvl1pPr>
          </a:lstStyle>
          <a:p>
            <a:r>
              <a:rPr lang="zh-CN" altLang="en-US" sz="320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点击添加标题</a:t>
            </a:r>
          </a:p>
        </p:txBody>
      </p:sp>
    </p:spTree>
    <p:extLst>
      <p:ext uri="{BB962C8B-B14F-4D97-AF65-F5344CB8AC3E}">
        <p14:creationId xmlns:p14="http://schemas.microsoft.com/office/powerpoint/2010/main" val="163534460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Freeform 5">
            <a:extLst>
              <a:ext uri="{FF2B5EF4-FFF2-40B4-BE49-F238E27FC236}">
                <a16:creationId xmlns:a16="http://schemas.microsoft.com/office/drawing/2014/main" id="{57A1520C-6DF9-48E6-926B-E898BAEE61A3}"/>
              </a:ext>
            </a:extLst>
          </p:cNvPr>
          <p:cNvSpPr/>
          <p:nvPr/>
        </p:nvSpPr>
        <p:spPr bwMode="auto">
          <a:xfrm>
            <a:off x="269690" y="147461"/>
            <a:ext cx="262718"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53" name="Freeform 6">
            <a:extLst>
              <a:ext uri="{FF2B5EF4-FFF2-40B4-BE49-F238E27FC236}">
                <a16:creationId xmlns:a16="http://schemas.microsoft.com/office/drawing/2014/main" id="{2B110C71-F003-48D8-8A73-52AEC8FE9DD2}"/>
              </a:ext>
            </a:extLst>
          </p:cNvPr>
          <p:cNvSpPr/>
          <p:nvPr/>
        </p:nvSpPr>
        <p:spPr bwMode="auto">
          <a:xfrm>
            <a:off x="441542" y="321290"/>
            <a:ext cx="262718" cy="26864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54" name="Freeform 7">
            <a:extLst>
              <a:ext uri="{FF2B5EF4-FFF2-40B4-BE49-F238E27FC236}">
                <a16:creationId xmlns:a16="http://schemas.microsoft.com/office/drawing/2014/main" id="{34739476-600F-4027-977D-521397A54488}"/>
              </a:ext>
            </a:extLst>
          </p:cNvPr>
          <p:cNvSpPr/>
          <p:nvPr/>
        </p:nvSpPr>
        <p:spPr bwMode="auto">
          <a:xfrm>
            <a:off x="265739" y="503020"/>
            <a:ext cx="260742"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55" name="标题 1">
            <a:extLst>
              <a:ext uri="{FF2B5EF4-FFF2-40B4-BE49-F238E27FC236}">
                <a16:creationId xmlns:a16="http://schemas.microsoft.com/office/drawing/2014/main" id="{3545FD0D-3C7B-4E3C-9368-7964BD7235CE}"/>
              </a:ext>
            </a:extLst>
          </p:cNvPr>
          <p:cNvSpPr txBox="1"/>
          <p:nvPr/>
        </p:nvSpPr>
        <p:spPr>
          <a:xfrm>
            <a:off x="708210" y="185979"/>
            <a:ext cx="4340039" cy="583711"/>
          </a:xfrm>
          <a:prstGeom prst="rect">
            <a:avLst/>
          </a:prstGeom>
        </p:spPr>
        <p:txBody>
          <a:bodyPr/>
          <a:lstStyle>
            <a:lvl1pPr algn="l" defTabSz="914400" rtl="0" eaLnBrk="1" latinLnBrk="0" hangingPunct="1">
              <a:spcBef>
                <a:spcPct val="0"/>
              </a:spcBef>
              <a:buNone/>
              <a:defRPr sz="3600" kern="1200">
                <a:solidFill>
                  <a:srgbClr val="92D050"/>
                </a:solidFill>
                <a:latin typeface="汉仪秀英体简" pitchFamily="49" charset="-122"/>
                <a:ea typeface="汉仪秀英体简" pitchFamily="49" charset="-122"/>
                <a:cs typeface="+mj-cs"/>
              </a:defRPr>
            </a:lvl1pPr>
          </a:lstStyle>
          <a:p>
            <a:r>
              <a:rPr lang="zh-CN" altLang="en-US" sz="3200" dirty="0" smtClean="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范围管理计划</a:t>
            </a:r>
            <a:r>
              <a:rPr lang="en-US" altLang="zh-CN" sz="3200" b="1"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[2]</a:t>
            </a:r>
            <a:endParaRPr lang="zh-CN" altLang="en-US" sz="3200" b="1"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endParaRPr>
          </a:p>
          <a:p>
            <a:endParaRPr lang="zh-CN" altLang="en-US" sz="3200"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67462" y="280796"/>
            <a:ext cx="6783087" cy="646232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8" name="标题 1">
            <a:extLst>
              <a:ext uri="{FF2B5EF4-FFF2-40B4-BE49-F238E27FC236}">
                <a16:creationId xmlns:a16="http://schemas.microsoft.com/office/drawing/2014/main" id="{3545FD0D-3C7B-4E3C-9368-7964BD7235CE}"/>
              </a:ext>
            </a:extLst>
          </p:cNvPr>
          <p:cNvSpPr txBox="1"/>
          <p:nvPr/>
        </p:nvSpPr>
        <p:spPr>
          <a:xfrm>
            <a:off x="818581" y="3055669"/>
            <a:ext cx="2456732" cy="912581"/>
          </a:xfrm>
          <a:prstGeom prst="rect">
            <a:avLst/>
          </a:prstGeom>
        </p:spPr>
        <p:txBody>
          <a:bodyPr/>
          <a:lstStyle>
            <a:lvl1pPr algn="l" defTabSz="914400" rtl="0" eaLnBrk="1" latinLnBrk="0" hangingPunct="1">
              <a:spcBef>
                <a:spcPct val="0"/>
              </a:spcBef>
              <a:buNone/>
              <a:defRPr sz="3600" kern="1200">
                <a:solidFill>
                  <a:srgbClr val="92D050"/>
                </a:solidFill>
                <a:latin typeface="汉仪秀英体简" pitchFamily="49" charset="-122"/>
                <a:ea typeface="汉仪秀英体简" pitchFamily="49" charset="-122"/>
                <a:cs typeface="+mj-cs"/>
              </a:defRPr>
            </a:lvl1pPr>
          </a:lstStyle>
          <a:p>
            <a:r>
              <a:rPr lang="zh-CN" altLang="en-US" sz="5400" b="1" dirty="0" smtClean="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工作包</a:t>
            </a:r>
            <a:endParaRPr lang="zh-CN" altLang="en-US" sz="5400" b="1"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Tree>
    <p:extLst>
      <p:ext uri="{BB962C8B-B14F-4D97-AF65-F5344CB8AC3E}">
        <p14:creationId xmlns:p14="http://schemas.microsoft.com/office/powerpoint/2010/main" val="308641649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Freeform 5">
            <a:extLst>
              <a:ext uri="{FF2B5EF4-FFF2-40B4-BE49-F238E27FC236}">
                <a16:creationId xmlns:a16="http://schemas.microsoft.com/office/drawing/2014/main" id="{57A1520C-6DF9-48E6-926B-E898BAEE61A3}"/>
              </a:ext>
            </a:extLst>
          </p:cNvPr>
          <p:cNvSpPr/>
          <p:nvPr/>
        </p:nvSpPr>
        <p:spPr bwMode="auto">
          <a:xfrm>
            <a:off x="269690" y="147461"/>
            <a:ext cx="262718"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53" name="Freeform 6">
            <a:extLst>
              <a:ext uri="{FF2B5EF4-FFF2-40B4-BE49-F238E27FC236}">
                <a16:creationId xmlns:a16="http://schemas.microsoft.com/office/drawing/2014/main" id="{2B110C71-F003-48D8-8A73-52AEC8FE9DD2}"/>
              </a:ext>
            </a:extLst>
          </p:cNvPr>
          <p:cNvSpPr/>
          <p:nvPr/>
        </p:nvSpPr>
        <p:spPr bwMode="auto">
          <a:xfrm>
            <a:off x="441542" y="321290"/>
            <a:ext cx="262718" cy="26864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54" name="Freeform 7">
            <a:extLst>
              <a:ext uri="{FF2B5EF4-FFF2-40B4-BE49-F238E27FC236}">
                <a16:creationId xmlns:a16="http://schemas.microsoft.com/office/drawing/2014/main" id="{34739476-600F-4027-977D-521397A54488}"/>
              </a:ext>
            </a:extLst>
          </p:cNvPr>
          <p:cNvSpPr/>
          <p:nvPr/>
        </p:nvSpPr>
        <p:spPr bwMode="auto">
          <a:xfrm>
            <a:off x="265739" y="503020"/>
            <a:ext cx="260742"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55" name="标题 1">
            <a:extLst>
              <a:ext uri="{FF2B5EF4-FFF2-40B4-BE49-F238E27FC236}">
                <a16:creationId xmlns:a16="http://schemas.microsoft.com/office/drawing/2014/main" id="{3545FD0D-3C7B-4E3C-9368-7964BD7235CE}"/>
              </a:ext>
            </a:extLst>
          </p:cNvPr>
          <p:cNvSpPr txBox="1"/>
          <p:nvPr/>
        </p:nvSpPr>
        <p:spPr>
          <a:xfrm>
            <a:off x="708211" y="185979"/>
            <a:ext cx="2676562" cy="583711"/>
          </a:xfrm>
          <a:prstGeom prst="rect">
            <a:avLst/>
          </a:prstGeom>
        </p:spPr>
        <p:txBody>
          <a:bodyPr/>
          <a:lstStyle>
            <a:lvl1pPr algn="l" defTabSz="914400" rtl="0" eaLnBrk="1" latinLnBrk="0" hangingPunct="1">
              <a:spcBef>
                <a:spcPct val="0"/>
              </a:spcBef>
              <a:buNone/>
              <a:defRPr sz="3600" kern="1200">
                <a:solidFill>
                  <a:srgbClr val="92D050"/>
                </a:solidFill>
                <a:latin typeface="汉仪秀英体简" pitchFamily="49" charset="-122"/>
                <a:ea typeface="汉仪秀英体简" pitchFamily="49" charset="-122"/>
                <a:cs typeface="+mj-cs"/>
              </a:defRPr>
            </a:lvl1pPr>
          </a:lstStyle>
          <a:p>
            <a:r>
              <a:rPr lang="zh-CN" altLang="en-US" sz="3200"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范围</a:t>
            </a:r>
            <a:r>
              <a:rPr lang="zh-CN" altLang="en-US" sz="3200" dirty="0" smtClean="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管理计划</a:t>
            </a:r>
            <a:r>
              <a:rPr lang="en-US" altLang="zh-CN" sz="3200" b="1"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[2]</a:t>
            </a:r>
            <a:endParaRPr lang="zh-CN" altLang="en-US" sz="3200" b="1"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endParaRPr>
          </a:p>
          <a:p>
            <a:endParaRPr lang="zh-CN" altLang="en-US" sz="3200"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pic>
        <p:nvPicPr>
          <p:cNvPr id="6" name="图片 5"/>
          <p:cNvPicPr>
            <a:picLocks noChangeAspect="1"/>
          </p:cNvPicPr>
          <p:nvPr/>
        </p:nvPicPr>
        <p:blipFill rotWithShape="1">
          <a:blip r:embed="rId3">
            <a:extLst>
              <a:ext uri="{28A0092B-C50C-407E-A947-70E740481C1C}">
                <a14:useLocalDpi xmlns:a14="http://schemas.microsoft.com/office/drawing/2010/main" val="0"/>
              </a:ext>
            </a:extLst>
          </a:blip>
          <a:srcRect r="3648" b="4377"/>
          <a:stretch/>
        </p:blipFill>
        <p:spPr>
          <a:xfrm>
            <a:off x="3390699" y="276534"/>
            <a:ext cx="8674302" cy="40926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标题 1">
            <a:extLst>
              <a:ext uri="{FF2B5EF4-FFF2-40B4-BE49-F238E27FC236}">
                <a16:creationId xmlns:a16="http://schemas.microsoft.com/office/drawing/2014/main" id="{3545FD0D-3C7B-4E3C-9368-7964BD7235CE}"/>
              </a:ext>
            </a:extLst>
          </p:cNvPr>
          <p:cNvSpPr txBox="1"/>
          <p:nvPr/>
        </p:nvSpPr>
        <p:spPr>
          <a:xfrm>
            <a:off x="265739" y="2916468"/>
            <a:ext cx="2953319" cy="912581"/>
          </a:xfrm>
          <a:prstGeom prst="rect">
            <a:avLst/>
          </a:prstGeom>
        </p:spPr>
        <p:txBody>
          <a:bodyPr/>
          <a:lstStyle>
            <a:lvl1pPr algn="l" defTabSz="914400" rtl="0" eaLnBrk="1" latinLnBrk="0" hangingPunct="1">
              <a:spcBef>
                <a:spcPct val="0"/>
              </a:spcBef>
              <a:buNone/>
              <a:defRPr sz="3600" kern="1200">
                <a:solidFill>
                  <a:srgbClr val="92D050"/>
                </a:solidFill>
                <a:latin typeface="汉仪秀英体简" pitchFamily="49" charset="-122"/>
                <a:ea typeface="汉仪秀英体简" pitchFamily="49" charset="-122"/>
                <a:cs typeface="+mj-cs"/>
              </a:defRPr>
            </a:lvl1pPr>
          </a:lstStyle>
          <a:p>
            <a:r>
              <a:rPr lang="zh-CN" altLang="en-US" sz="5400" b="1" dirty="0" smtClean="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任务分配</a:t>
            </a:r>
            <a:endParaRPr lang="zh-CN" altLang="en-US" sz="5400" b="1"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pic>
        <p:nvPicPr>
          <p:cNvPr id="2" name="图片 1"/>
          <p:cNvPicPr>
            <a:picLocks noChangeAspect="1"/>
          </p:cNvPicPr>
          <p:nvPr/>
        </p:nvPicPr>
        <p:blipFill rotWithShape="1">
          <a:blip r:embed="rId4">
            <a:extLst>
              <a:ext uri="{28A0092B-C50C-407E-A947-70E740481C1C}">
                <a14:useLocalDpi xmlns:a14="http://schemas.microsoft.com/office/drawing/2010/main" val="0"/>
              </a:ext>
            </a:extLst>
          </a:blip>
          <a:srcRect l="839" t="913" r="1015" b="671"/>
          <a:stretch/>
        </p:blipFill>
        <p:spPr>
          <a:xfrm>
            <a:off x="3390699" y="914398"/>
            <a:ext cx="7823201" cy="582930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750989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rot="2700000">
            <a:off x="2549843" y="2496677"/>
            <a:ext cx="2017032" cy="2017032"/>
          </a:xfrm>
          <a:prstGeom prst="rect">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18" name="矩形 17"/>
          <p:cNvSpPr/>
          <p:nvPr/>
        </p:nvSpPr>
        <p:spPr>
          <a:xfrm rot="2700000">
            <a:off x="3234254" y="1296477"/>
            <a:ext cx="648211" cy="648211"/>
          </a:xfrm>
          <a:prstGeom prst="rect">
            <a:avLst/>
          </a:prstGeom>
          <a:solidFill>
            <a:schemeClr val="accent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19" name="矩形 18"/>
          <p:cNvSpPr/>
          <p:nvPr/>
        </p:nvSpPr>
        <p:spPr>
          <a:xfrm rot="2700000">
            <a:off x="1349643" y="3181089"/>
            <a:ext cx="648211" cy="648211"/>
          </a:xfrm>
          <a:prstGeom prst="rect">
            <a:avLst/>
          </a:prstGeom>
          <a:solidFill>
            <a:schemeClr val="accent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0" name="矩形 19"/>
          <p:cNvSpPr/>
          <p:nvPr/>
        </p:nvSpPr>
        <p:spPr>
          <a:xfrm rot="2700000">
            <a:off x="1442912" y="4059165"/>
            <a:ext cx="461671" cy="461671"/>
          </a:xfrm>
          <a:prstGeom prst="rect">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1" name="矩形 20"/>
          <p:cNvSpPr/>
          <p:nvPr/>
        </p:nvSpPr>
        <p:spPr>
          <a:xfrm rot="2700000">
            <a:off x="2620443" y="1428489"/>
            <a:ext cx="384187" cy="384187"/>
          </a:xfrm>
          <a:prstGeom prst="rect">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2" name="矩形 21"/>
          <p:cNvSpPr>
            <a:spLocks noChangeAspect="1"/>
          </p:cNvSpPr>
          <p:nvPr/>
        </p:nvSpPr>
        <p:spPr>
          <a:xfrm rot="2700000">
            <a:off x="667061" y="3688141"/>
            <a:ext cx="252000" cy="252000"/>
          </a:xfrm>
          <a:prstGeom prst="rect">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3" name="矩形 22"/>
          <p:cNvSpPr/>
          <p:nvPr/>
        </p:nvSpPr>
        <p:spPr>
          <a:xfrm rot="2700000">
            <a:off x="2873088" y="5461532"/>
            <a:ext cx="292365" cy="292365"/>
          </a:xfrm>
          <a:prstGeom prst="rect">
            <a:avLst/>
          </a:prstGeom>
          <a:solidFill>
            <a:schemeClr val="accent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4" name="矩形 23"/>
          <p:cNvSpPr/>
          <p:nvPr/>
        </p:nvSpPr>
        <p:spPr>
          <a:xfrm rot="2700000">
            <a:off x="9793359" y="4386731"/>
            <a:ext cx="467064" cy="467064"/>
          </a:xfrm>
          <a:prstGeom prst="rect">
            <a:avLst/>
          </a:prstGeom>
          <a:solidFill>
            <a:schemeClr val="accent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5" name="矩形 24"/>
          <p:cNvSpPr/>
          <p:nvPr/>
        </p:nvSpPr>
        <p:spPr>
          <a:xfrm rot="2700000">
            <a:off x="10174335" y="4856667"/>
            <a:ext cx="264047" cy="264044"/>
          </a:xfrm>
          <a:prstGeom prst="rect">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6" name="矩形 25"/>
          <p:cNvSpPr/>
          <p:nvPr/>
        </p:nvSpPr>
        <p:spPr>
          <a:xfrm rot="2700000">
            <a:off x="10647656" y="2519569"/>
            <a:ext cx="351351" cy="351351"/>
          </a:xfrm>
          <a:prstGeom prst="rect">
            <a:avLst/>
          </a:prstGeom>
          <a:solidFill>
            <a:schemeClr val="accent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7" name="文本框 26"/>
          <p:cNvSpPr txBox="1"/>
          <p:nvPr/>
        </p:nvSpPr>
        <p:spPr>
          <a:xfrm>
            <a:off x="2253069" y="2794699"/>
            <a:ext cx="2319867" cy="1446550"/>
          </a:xfrm>
          <a:prstGeom prst="rect">
            <a:avLst/>
          </a:prstGeom>
          <a:noFill/>
          <a:effectLst/>
        </p:spPr>
        <p:txBody>
          <a:bodyPr wrap="none" rtlCol="0">
            <a:spAutoFit/>
          </a:bodyPr>
          <a:lstStyle/>
          <a:p>
            <a:pPr marL="0" marR="0" lvl="0" indent="0" algn="ctr" defTabSz="914400" rtl="0" eaLnBrk="1" fontAlgn="auto" latinLnBrk="0" hangingPunct="1">
              <a:lnSpc>
                <a:spcPct val="100000"/>
              </a:lnSpc>
              <a:spcBef>
                <a:spcPct val="0"/>
              </a:spcBef>
              <a:spcAft>
                <a:spcPct val="0"/>
              </a:spcAft>
              <a:buClrTx/>
              <a:buSzTx/>
              <a:buFontTx/>
              <a:buNone/>
              <a:defRPr/>
            </a:pPr>
            <a:r>
              <a:rPr kumimoji="0" lang="en-US" altLang="zh-CN" sz="3200" b="1"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rPr>
              <a:t>  </a:t>
            </a:r>
            <a:r>
              <a:rPr kumimoji="0" lang="en-US" altLang="zh-CN" sz="8800" b="0" i="0" u="none" strike="noStrike" kern="1200" cap="none" spc="0" normalizeH="0" baseline="0" noProof="0" dirty="0" smtClean="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rPr>
              <a:t>3.3</a:t>
            </a:r>
            <a:endParaRPr kumimoji="0" lang="en-US" altLang="zh-CN" sz="7200" b="0"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8" name="文本框 27"/>
          <p:cNvSpPr txBox="1"/>
          <p:nvPr/>
        </p:nvSpPr>
        <p:spPr>
          <a:xfrm>
            <a:off x="4984617" y="2963976"/>
            <a:ext cx="6954513" cy="1107996"/>
          </a:xfrm>
          <a:prstGeom prst="rect">
            <a:avLst/>
          </a:prstGeom>
          <a:noFill/>
        </p:spPr>
        <p:txBody>
          <a:bodyPr wrap="square" rtlCol="0">
            <a:spAutoFit/>
          </a:bodyPr>
          <a:lstStyle/>
          <a:p>
            <a:pPr algn="dist"/>
            <a:r>
              <a:rPr lang="zh-CN" altLang="en-US" sz="6600" dirty="0" smtClean="0">
                <a:solidFill>
                  <a:schemeClr val="tx1">
                    <a:lumMod val="85000"/>
                    <a:lumOff val="15000"/>
                  </a:schemeClr>
                </a:solidFill>
                <a:latin typeface="FZHei-B01S" panose="02010601030101010101" pitchFamily="2" charset="-122"/>
                <a:ea typeface="FZHei-B01S" panose="02010601030101010101" pitchFamily="2" charset="-122"/>
                <a:sym typeface="FZHei-B01S" panose="02010601030101010101" pitchFamily="2" charset="-122"/>
              </a:rPr>
              <a:t>人力资源管理</a:t>
            </a:r>
            <a:r>
              <a:rPr lang="zh-CN" altLang="en-US" sz="6600" dirty="0">
                <a:solidFill>
                  <a:schemeClr val="tx1">
                    <a:lumMod val="85000"/>
                    <a:lumOff val="15000"/>
                  </a:schemeClr>
                </a:solidFill>
                <a:latin typeface="FZHei-B01S" panose="02010601030101010101" pitchFamily="2" charset="-122"/>
                <a:ea typeface="FZHei-B01S" panose="02010601030101010101" pitchFamily="2" charset="-122"/>
                <a:sym typeface="FZHei-B01S" panose="02010601030101010101" pitchFamily="2" charset="-122"/>
              </a:rPr>
              <a:t>计划</a:t>
            </a:r>
          </a:p>
        </p:txBody>
      </p:sp>
    </p:spTree>
    <p:extLst>
      <p:ext uri="{BB962C8B-B14F-4D97-AF65-F5344CB8AC3E}">
        <p14:creationId xmlns:p14="http://schemas.microsoft.com/office/powerpoint/2010/main" val="320730655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Freeform 5">
            <a:extLst>
              <a:ext uri="{FF2B5EF4-FFF2-40B4-BE49-F238E27FC236}">
                <a16:creationId xmlns:a16="http://schemas.microsoft.com/office/drawing/2014/main" id="{57A1520C-6DF9-48E6-926B-E898BAEE61A3}"/>
              </a:ext>
            </a:extLst>
          </p:cNvPr>
          <p:cNvSpPr/>
          <p:nvPr/>
        </p:nvSpPr>
        <p:spPr bwMode="auto">
          <a:xfrm>
            <a:off x="269690" y="147461"/>
            <a:ext cx="262718"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53" name="Freeform 6">
            <a:extLst>
              <a:ext uri="{FF2B5EF4-FFF2-40B4-BE49-F238E27FC236}">
                <a16:creationId xmlns:a16="http://schemas.microsoft.com/office/drawing/2014/main" id="{2B110C71-F003-48D8-8A73-52AEC8FE9DD2}"/>
              </a:ext>
            </a:extLst>
          </p:cNvPr>
          <p:cNvSpPr/>
          <p:nvPr/>
        </p:nvSpPr>
        <p:spPr bwMode="auto">
          <a:xfrm>
            <a:off x="441542" y="321290"/>
            <a:ext cx="262718" cy="26864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54" name="Freeform 7">
            <a:extLst>
              <a:ext uri="{FF2B5EF4-FFF2-40B4-BE49-F238E27FC236}">
                <a16:creationId xmlns:a16="http://schemas.microsoft.com/office/drawing/2014/main" id="{34739476-600F-4027-977D-521397A54488}"/>
              </a:ext>
            </a:extLst>
          </p:cNvPr>
          <p:cNvSpPr/>
          <p:nvPr/>
        </p:nvSpPr>
        <p:spPr bwMode="auto">
          <a:xfrm>
            <a:off x="265739" y="503020"/>
            <a:ext cx="260742"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55" name="标题 1">
            <a:extLst>
              <a:ext uri="{FF2B5EF4-FFF2-40B4-BE49-F238E27FC236}">
                <a16:creationId xmlns:a16="http://schemas.microsoft.com/office/drawing/2014/main" id="{3545FD0D-3C7B-4E3C-9368-7964BD7235CE}"/>
              </a:ext>
            </a:extLst>
          </p:cNvPr>
          <p:cNvSpPr txBox="1"/>
          <p:nvPr/>
        </p:nvSpPr>
        <p:spPr>
          <a:xfrm>
            <a:off x="708210" y="185979"/>
            <a:ext cx="4340039" cy="583711"/>
          </a:xfrm>
          <a:prstGeom prst="rect">
            <a:avLst/>
          </a:prstGeom>
        </p:spPr>
        <p:txBody>
          <a:bodyPr/>
          <a:lstStyle>
            <a:lvl1pPr algn="l" defTabSz="914400" rtl="0" eaLnBrk="1" latinLnBrk="0" hangingPunct="1">
              <a:spcBef>
                <a:spcPct val="0"/>
              </a:spcBef>
              <a:buNone/>
              <a:defRPr sz="3600" kern="1200">
                <a:solidFill>
                  <a:srgbClr val="92D050"/>
                </a:solidFill>
                <a:latin typeface="汉仪秀英体简" pitchFamily="49" charset="-122"/>
                <a:ea typeface="汉仪秀英体简" pitchFamily="49" charset="-122"/>
                <a:cs typeface="+mj-cs"/>
              </a:defRPr>
            </a:lvl1pPr>
          </a:lstStyle>
          <a:p>
            <a:r>
              <a:rPr lang="zh-CN" altLang="en-US" sz="3200"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人力资源管理</a:t>
            </a:r>
            <a:r>
              <a:rPr lang="zh-CN" altLang="en-US" sz="3200" dirty="0" smtClean="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计划</a:t>
            </a:r>
            <a:r>
              <a:rPr lang="en-US" altLang="zh-CN" sz="3200" b="1"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[2]</a:t>
            </a:r>
            <a:endParaRPr lang="zh-CN" altLang="en-US" sz="3200" b="1"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endParaRPr>
          </a:p>
          <a:p>
            <a:endParaRPr lang="zh-CN" altLang="en-US" sz="3200"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1910" y="868443"/>
            <a:ext cx="2029590" cy="5811435"/>
          </a:xfrm>
          <a:prstGeom prst="rect">
            <a:avLst/>
          </a:prstGeom>
          <a:ln>
            <a:noFill/>
          </a:ln>
          <a:effectLst>
            <a:outerShdw blurRad="292100" dist="139700" dir="2700000" algn="tl" rotWithShape="0">
              <a:srgbClr val="333333">
                <a:alpha val="65000"/>
              </a:srgbClr>
            </a:outerShdw>
          </a:effectLst>
        </p:spPr>
      </p:pic>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65628" y="868444"/>
            <a:ext cx="7408772" cy="580952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3494957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2676799" y="-333608"/>
            <a:ext cx="1808464" cy="1769345"/>
            <a:chOff x="361676" y="1554085"/>
            <a:chExt cx="3958985" cy="3873347"/>
          </a:xfrm>
        </p:grpSpPr>
        <p:grpSp>
          <p:nvGrpSpPr>
            <p:cNvPr id="4" name="Group 1"/>
            <p:cNvGrpSpPr/>
            <p:nvPr/>
          </p:nvGrpSpPr>
          <p:grpSpPr>
            <a:xfrm>
              <a:off x="361676" y="1554085"/>
              <a:ext cx="3958985" cy="3873347"/>
              <a:chOff x="-949635" y="0"/>
              <a:chExt cx="7009631" cy="6858000"/>
            </a:xfrm>
          </p:grpSpPr>
          <p:sp>
            <p:nvSpPr>
              <p:cNvPr id="26" name="Diamond 3"/>
              <p:cNvSpPr/>
              <p:nvPr/>
            </p:nvSpPr>
            <p:spPr bwMode="auto">
              <a:xfrm>
                <a:off x="-949635" y="0"/>
                <a:ext cx="7009631" cy="6858000"/>
              </a:xfrm>
              <a:prstGeom prst="diamond">
                <a:avLst/>
              </a:prstGeom>
              <a:solidFill>
                <a:schemeClr val="accent1">
                  <a:lumMod val="20000"/>
                  <a:lumOff val="80000"/>
                  <a:alpha val="35000"/>
                </a:schemeClr>
              </a:solidFill>
              <a:ln w="19050">
                <a:noFill/>
                <a:round/>
              </a:ln>
            </p:spPr>
            <p:txBody>
              <a:bodyPr anchor="ctr"/>
              <a:lstStyle/>
              <a:p>
                <a:pPr algn="ctr"/>
                <a:endParaRPr sz="2400">
                  <a:latin typeface="FZHei-B01S" panose="02010601030101010101" pitchFamily="2" charset="-122"/>
                  <a:ea typeface="FZHei-B01S" panose="02010601030101010101" pitchFamily="2" charset="-122"/>
                  <a:sym typeface="FZHei-B01S" panose="02010601030101010101" pitchFamily="2" charset="-122"/>
                </a:endParaRPr>
              </a:p>
            </p:txBody>
          </p:sp>
          <p:sp>
            <p:nvSpPr>
              <p:cNvPr id="27" name="Diamond 4"/>
              <p:cNvSpPr/>
              <p:nvPr/>
            </p:nvSpPr>
            <p:spPr bwMode="auto">
              <a:xfrm>
                <a:off x="-176517" y="653134"/>
                <a:ext cx="5647879" cy="5525705"/>
              </a:xfrm>
              <a:prstGeom prst="diamond">
                <a:avLst/>
              </a:prstGeom>
              <a:solidFill>
                <a:schemeClr val="accent1">
                  <a:lumMod val="20000"/>
                  <a:lumOff val="80000"/>
                </a:schemeClr>
              </a:solidFill>
              <a:ln w="19050">
                <a:noFill/>
                <a:round/>
              </a:ln>
            </p:spPr>
            <p:txBody>
              <a:bodyPr anchor="ctr"/>
              <a:lstStyle/>
              <a:p>
                <a:pPr algn="ctr"/>
                <a:endParaRPr sz="2400">
                  <a:latin typeface="FZHei-B01S" panose="02010601030101010101" pitchFamily="2" charset="-122"/>
                  <a:ea typeface="FZHei-B01S" panose="02010601030101010101" pitchFamily="2" charset="-122"/>
                  <a:sym typeface="FZHei-B01S" panose="02010601030101010101" pitchFamily="2" charset="-122"/>
                </a:endParaRPr>
              </a:p>
            </p:txBody>
          </p:sp>
        </p:grpSp>
        <p:grpSp>
          <p:nvGrpSpPr>
            <p:cNvPr id="5" name="Group 2"/>
            <p:cNvGrpSpPr/>
            <p:nvPr/>
          </p:nvGrpSpPr>
          <p:grpSpPr>
            <a:xfrm>
              <a:off x="1194475" y="2253056"/>
              <a:ext cx="2371656" cy="2371656"/>
              <a:chOff x="990600" y="2044717"/>
              <a:chExt cx="2768566" cy="2768566"/>
            </a:xfrm>
          </p:grpSpPr>
          <p:sp>
            <p:nvSpPr>
              <p:cNvPr id="22" name="Diamond 5"/>
              <p:cNvSpPr/>
              <p:nvPr/>
            </p:nvSpPr>
            <p:spPr bwMode="auto">
              <a:xfrm>
                <a:off x="990600" y="2044717"/>
                <a:ext cx="2768566" cy="2768566"/>
              </a:xfrm>
              <a:prstGeom prst="diamond">
                <a:avLst/>
              </a:prstGeom>
              <a:solidFill>
                <a:schemeClr val="accent1"/>
              </a:solidFill>
              <a:ln w="50800">
                <a:noFill/>
                <a:round/>
              </a:ln>
            </p:spPr>
            <p:txBody>
              <a:bodyPr anchor="ctr"/>
              <a:lstStyle/>
              <a:p>
                <a:pPr algn="ctr"/>
                <a:endParaRPr sz="2400">
                  <a:latin typeface="FZHei-B01S" panose="02010601030101010101" pitchFamily="2" charset="-122"/>
                  <a:ea typeface="FZHei-B01S" panose="02010601030101010101" pitchFamily="2" charset="-122"/>
                  <a:sym typeface="FZHei-B01S" panose="02010601030101010101" pitchFamily="2" charset="-122"/>
                </a:endParaRPr>
              </a:p>
            </p:txBody>
          </p:sp>
          <p:grpSp>
            <p:nvGrpSpPr>
              <p:cNvPr id="23" name="Group 9"/>
              <p:cNvGrpSpPr/>
              <p:nvPr/>
            </p:nvGrpSpPr>
            <p:grpSpPr>
              <a:xfrm>
                <a:off x="1429097" y="2795367"/>
                <a:ext cx="1845885" cy="1298749"/>
                <a:chOff x="2345140" y="2389165"/>
                <a:chExt cx="1845885" cy="1298749"/>
              </a:xfrm>
            </p:grpSpPr>
            <p:sp>
              <p:nvSpPr>
                <p:cNvPr id="24" name="TextBox 7"/>
                <p:cNvSpPr txBox="1"/>
                <p:nvPr/>
              </p:nvSpPr>
              <p:spPr>
                <a:xfrm>
                  <a:off x="2390825" y="2389165"/>
                  <a:ext cx="1800200" cy="677106"/>
                </a:xfrm>
                <a:prstGeom prst="rect">
                  <a:avLst/>
                </a:prstGeom>
                <a:noFill/>
              </p:spPr>
              <p:txBody>
                <a:bodyPr wrap="square" lIns="0" tIns="0" rIns="0" bIns="0">
                  <a:noAutofit/>
                </a:bodyPr>
                <a:lstStyle/>
                <a:p>
                  <a:pPr algn="ctr"/>
                  <a:r>
                    <a:rPr lang="zh-CN" altLang="en-US" sz="2400" dirty="0">
                      <a:solidFill>
                        <a:schemeClr val="bg1"/>
                      </a:solidFill>
                      <a:latin typeface="FZHei-B01S" panose="02010601030101010101" pitchFamily="2" charset="-122"/>
                      <a:ea typeface="FZHei-B01S" panose="02010601030101010101" pitchFamily="2" charset="-122"/>
                      <a:sym typeface="FZHei-B01S" panose="02010601030101010101" pitchFamily="2" charset="-122"/>
                    </a:rPr>
                    <a:t>目录</a:t>
                  </a:r>
                </a:p>
              </p:txBody>
            </p:sp>
            <p:sp>
              <p:nvSpPr>
                <p:cNvPr id="25" name="TextBox 8"/>
                <p:cNvSpPr txBox="1"/>
                <p:nvPr/>
              </p:nvSpPr>
              <p:spPr>
                <a:xfrm>
                  <a:off x="2345140" y="3305871"/>
                  <a:ext cx="1800200" cy="382043"/>
                </a:xfrm>
                <a:prstGeom prst="rect">
                  <a:avLst/>
                </a:prstGeom>
                <a:noFill/>
              </p:spPr>
              <p:txBody>
                <a:bodyPr wrap="square" lIns="0" tIns="0" rIns="0" bIns="0">
                  <a:noAutofit/>
                </a:bodyPr>
                <a:lstStyle/>
                <a:p>
                  <a:pPr algn="ctr"/>
                  <a:r>
                    <a:rPr lang="en-US" altLang="zh-CN" sz="800" dirty="0">
                      <a:solidFill>
                        <a:schemeClr val="bg1"/>
                      </a:solidFill>
                      <a:latin typeface="FZHei-B01S" panose="02010601030101010101" pitchFamily="2" charset="-122"/>
                      <a:ea typeface="FZHei-B01S" panose="02010601030101010101" pitchFamily="2" charset="-122"/>
                      <a:sym typeface="FZHei-B01S" panose="02010601030101010101" pitchFamily="2" charset="-122"/>
                    </a:rPr>
                    <a:t>CONTENTS</a:t>
                  </a:r>
                </a:p>
              </p:txBody>
            </p:sp>
          </p:grpSp>
        </p:grpSp>
      </p:grpSp>
      <p:sp>
        <p:nvSpPr>
          <p:cNvPr id="6" name="Diamond 11"/>
          <p:cNvSpPr/>
          <p:nvPr/>
        </p:nvSpPr>
        <p:spPr bwMode="auto">
          <a:xfrm>
            <a:off x="332881" y="987803"/>
            <a:ext cx="986397" cy="986396"/>
          </a:xfrm>
          <a:prstGeom prst="diamond">
            <a:avLst/>
          </a:prstGeom>
          <a:solidFill>
            <a:srgbClr val="45BD8F"/>
          </a:solidFill>
          <a:ln w="19050">
            <a:noFill/>
            <a:round/>
          </a:ln>
        </p:spPr>
        <p:txBody>
          <a:bodyPr vert="horz" wrap="none" lIns="121920" tIns="60960" rIns="121920" bIns="60960" anchor="ctr" anchorCtr="1" compatLnSpc="1">
            <a:prstTxWarp prst="textNoShape">
              <a:avLst/>
            </a:prstTxWarp>
            <a:normAutofit fontScale="92500" lnSpcReduction="20000"/>
          </a:bodyPr>
          <a:lstStyle/>
          <a:p>
            <a:pPr algn="ctr"/>
            <a:r>
              <a:rPr lang="en-US" altLang="zh-CN" sz="3200" b="1">
                <a:solidFill>
                  <a:schemeClr val="bg1"/>
                </a:solidFill>
                <a:latin typeface="FZHei-B01S" panose="02010601030101010101" pitchFamily="2" charset="-122"/>
                <a:ea typeface="FZHei-B01S" panose="02010601030101010101" pitchFamily="2" charset="-122"/>
                <a:sym typeface="FZHei-B01S" panose="02010601030101010101" pitchFamily="2" charset="-122"/>
              </a:rPr>
              <a:t>01</a:t>
            </a:r>
          </a:p>
        </p:txBody>
      </p:sp>
      <p:sp>
        <p:nvSpPr>
          <p:cNvPr id="7" name="Diamond 12"/>
          <p:cNvSpPr/>
          <p:nvPr/>
        </p:nvSpPr>
        <p:spPr bwMode="auto">
          <a:xfrm>
            <a:off x="332880" y="2102053"/>
            <a:ext cx="986397" cy="986396"/>
          </a:xfrm>
          <a:prstGeom prst="diamond">
            <a:avLst/>
          </a:prstGeom>
          <a:solidFill>
            <a:schemeClr val="accent3"/>
          </a:solidFill>
          <a:ln w="19050">
            <a:noFill/>
            <a:round/>
          </a:ln>
        </p:spPr>
        <p:txBody>
          <a:bodyPr vert="horz" wrap="none" lIns="121920" tIns="60960" rIns="121920" bIns="60960" anchor="ctr" anchorCtr="1" compatLnSpc="1">
            <a:prstTxWarp prst="textNoShape">
              <a:avLst/>
            </a:prstTxWarp>
            <a:normAutofit fontScale="92500" lnSpcReduction="20000"/>
          </a:bodyPr>
          <a:lstStyle/>
          <a:p>
            <a:pPr algn="ctr"/>
            <a:r>
              <a:rPr lang="en-US" altLang="zh-CN" sz="3200" b="1" dirty="0">
                <a:solidFill>
                  <a:schemeClr val="bg1"/>
                </a:solidFill>
                <a:latin typeface="FZHei-B01S" panose="02010601030101010101" pitchFamily="2" charset="-122"/>
                <a:ea typeface="FZHei-B01S" panose="02010601030101010101" pitchFamily="2" charset="-122"/>
                <a:sym typeface="FZHei-B01S" panose="02010601030101010101" pitchFamily="2" charset="-122"/>
              </a:rPr>
              <a:t>02</a:t>
            </a:r>
          </a:p>
        </p:txBody>
      </p:sp>
      <p:sp>
        <p:nvSpPr>
          <p:cNvPr id="8" name="Diamond 13"/>
          <p:cNvSpPr/>
          <p:nvPr/>
        </p:nvSpPr>
        <p:spPr bwMode="auto">
          <a:xfrm>
            <a:off x="332879" y="3308922"/>
            <a:ext cx="986397" cy="986396"/>
          </a:xfrm>
          <a:prstGeom prst="diamond">
            <a:avLst/>
          </a:prstGeom>
          <a:solidFill>
            <a:srgbClr val="45BD8F"/>
          </a:solidFill>
          <a:ln w="19050">
            <a:noFill/>
            <a:round/>
          </a:ln>
        </p:spPr>
        <p:txBody>
          <a:bodyPr vert="horz" wrap="none" lIns="121920" tIns="60960" rIns="121920" bIns="60960" anchor="ctr" anchorCtr="1" compatLnSpc="1">
            <a:prstTxWarp prst="textNoShape">
              <a:avLst/>
            </a:prstTxWarp>
            <a:normAutofit fontScale="92500" lnSpcReduction="20000"/>
          </a:bodyPr>
          <a:lstStyle/>
          <a:p>
            <a:pPr algn="ctr"/>
            <a:r>
              <a:rPr lang="en-US" altLang="zh-CN" sz="3200" b="1">
                <a:solidFill>
                  <a:schemeClr val="bg1"/>
                </a:solidFill>
                <a:latin typeface="FZHei-B01S" panose="02010601030101010101" pitchFamily="2" charset="-122"/>
                <a:ea typeface="FZHei-B01S" panose="02010601030101010101" pitchFamily="2" charset="-122"/>
                <a:sym typeface="FZHei-B01S" panose="02010601030101010101" pitchFamily="2" charset="-122"/>
              </a:rPr>
              <a:t>03</a:t>
            </a:r>
          </a:p>
        </p:txBody>
      </p:sp>
      <p:sp>
        <p:nvSpPr>
          <p:cNvPr id="9" name="Diamond 14"/>
          <p:cNvSpPr/>
          <p:nvPr/>
        </p:nvSpPr>
        <p:spPr bwMode="auto">
          <a:xfrm>
            <a:off x="332879" y="4514758"/>
            <a:ext cx="986397" cy="986396"/>
          </a:xfrm>
          <a:prstGeom prst="diamond">
            <a:avLst/>
          </a:prstGeom>
          <a:solidFill>
            <a:schemeClr val="accent5"/>
          </a:solidFill>
          <a:ln w="19050">
            <a:noFill/>
            <a:round/>
          </a:ln>
        </p:spPr>
        <p:txBody>
          <a:bodyPr vert="horz" wrap="none" lIns="121920" tIns="60960" rIns="121920" bIns="60960" anchor="ctr" anchorCtr="1" compatLnSpc="1">
            <a:prstTxWarp prst="textNoShape">
              <a:avLst/>
            </a:prstTxWarp>
            <a:normAutofit fontScale="92500" lnSpcReduction="20000"/>
          </a:bodyPr>
          <a:lstStyle/>
          <a:p>
            <a:pPr algn="ctr"/>
            <a:r>
              <a:rPr lang="en-US" altLang="zh-CN" sz="3200" b="1" dirty="0">
                <a:solidFill>
                  <a:schemeClr val="bg1"/>
                </a:solidFill>
                <a:latin typeface="FZHei-B01S" panose="02010601030101010101" pitchFamily="2" charset="-122"/>
                <a:ea typeface="FZHei-B01S" panose="02010601030101010101" pitchFamily="2" charset="-122"/>
                <a:sym typeface="FZHei-B01S" panose="02010601030101010101" pitchFamily="2" charset="-122"/>
              </a:rPr>
              <a:t>04</a:t>
            </a:r>
          </a:p>
        </p:txBody>
      </p:sp>
      <p:sp>
        <p:nvSpPr>
          <p:cNvPr id="20" name="TextBox 19"/>
          <p:cNvSpPr txBox="1"/>
          <p:nvPr/>
        </p:nvSpPr>
        <p:spPr>
          <a:xfrm>
            <a:off x="1026247" y="1124999"/>
            <a:ext cx="3564144" cy="577438"/>
          </a:xfrm>
          <a:prstGeom prst="rect">
            <a:avLst/>
          </a:prstGeom>
          <a:noFill/>
        </p:spPr>
        <p:txBody>
          <a:bodyPr wrap="none" lIns="480000" tIns="0" rIns="0" bIns="0" anchor="b" anchorCtr="0">
            <a:noAutofit/>
          </a:bodyPr>
          <a:lstStyle/>
          <a:p>
            <a:r>
              <a:rPr lang="zh-CN" altLang="en-US" sz="4000" b="1" dirty="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项目概述</a:t>
            </a:r>
          </a:p>
        </p:txBody>
      </p:sp>
      <p:sp>
        <p:nvSpPr>
          <p:cNvPr id="28" name="TextBox 19"/>
          <p:cNvSpPr txBox="1"/>
          <p:nvPr/>
        </p:nvSpPr>
        <p:spPr>
          <a:xfrm>
            <a:off x="1026247" y="2306532"/>
            <a:ext cx="3564144" cy="577438"/>
          </a:xfrm>
          <a:prstGeom prst="rect">
            <a:avLst/>
          </a:prstGeom>
          <a:noFill/>
        </p:spPr>
        <p:txBody>
          <a:bodyPr wrap="none" lIns="480000" tIns="0" rIns="0" bIns="0" anchor="b" anchorCtr="0">
            <a:noAutofit/>
          </a:bodyPr>
          <a:lstStyle/>
          <a:p>
            <a:r>
              <a:rPr lang="zh-CN" altLang="en-US" sz="4000" b="1" dirty="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项目章程</a:t>
            </a:r>
          </a:p>
        </p:txBody>
      </p:sp>
      <p:sp>
        <p:nvSpPr>
          <p:cNvPr id="29" name="TextBox 19"/>
          <p:cNvSpPr txBox="1"/>
          <p:nvPr/>
        </p:nvSpPr>
        <p:spPr>
          <a:xfrm>
            <a:off x="1026247" y="3507543"/>
            <a:ext cx="3564144" cy="577438"/>
          </a:xfrm>
          <a:prstGeom prst="rect">
            <a:avLst/>
          </a:prstGeom>
          <a:noFill/>
        </p:spPr>
        <p:txBody>
          <a:bodyPr wrap="none" lIns="480000" tIns="0" rIns="0" bIns="0" anchor="b" anchorCtr="0">
            <a:noAutofit/>
          </a:bodyPr>
          <a:lstStyle/>
          <a:p>
            <a:r>
              <a:rPr lang="zh-CN" altLang="en-US" sz="4000" b="1" dirty="0" smtClean="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项目</a:t>
            </a:r>
            <a:r>
              <a:rPr lang="zh-CN" altLang="en-US" sz="4000" b="1" dirty="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计划</a:t>
            </a:r>
          </a:p>
        </p:txBody>
      </p:sp>
      <p:sp>
        <p:nvSpPr>
          <p:cNvPr id="31" name="TextBox 19"/>
          <p:cNvSpPr txBox="1"/>
          <p:nvPr/>
        </p:nvSpPr>
        <p:spPr>
          <a:xfrm>
            <a:off x="1026245" y="4719524"/>
            <a:ext cx="4840357" cy="551464"/>
          </a:xfrm>
          <a:prstGeom prst="rect">
            <a:avLst/>
          </a:prstGeom>
          <a:noFill/>
        </p:spPr>
        <p:txBody>
          <a:bodyPr wrap="none" lIns="480000" tIns="0" rIns="0" bIns="0" anchor="b" anchorCtr="0">
            <a:noAutofit/>
          </a:bodyPr>
          <a:lstStyle/>
          <a:p>
            <a:r>
              <a:rPr lang="zh-CN" altLang="en-US" sz="3600" b="1" dirty="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需求</a:t>
            </a:r>
            <a:r>
              <a:rPr lang="zh-CN" altLang="en-US" sz="3600" b="1" dirty="0" smtClean="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开发和需求</a:t>
            </a:r>
            <a:r>
              <a:rPr lang="zh-CN" altLang="en-US" sz="3600" b="1" dirty="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管理 </a:t>
            </a:r>
          </a:p>
        </p:txBody>
      </p:sp>
      <p:sp>
        <p:nvSpPr>
          <p:cNvPr id="32" name="Diamond 11"/>
          <p:cNvSpPr/>
          <p:nvPr/>
        </p:nvSpPr>
        <p:spPr bwMode="auto">
          <a:xfrm>
            <a:off x="332879" y="5722295"/>
            <a:ext cx="986397" cy="986396"/>
          </a:xfrm>
          <a:prstGeom prst="diamond">
            <a:avLst/>
          </a:prstGeom>
          <a:solidFill>
            <a:srgbClr val="45BD8F"/>
          </a:solidFill>
          <a:ln w="19050">
            <a:noFill/>
            <a:round/>
          </a:ln>
        </p:spPr>
        <p:txBody>
          <a:bodyPr vert="horz" wrap="none" lIns="121920" tIns="60960" rIns="121920" bIns="60960" anchor="ctr" anchorCtr="1" compatLnSpc="1">
            <a:prstTxWarp prst="textNoShape">
              <a:avLst/>
            </a:prstTxWarp>
            <a:normAutofit fontScale="92500" lnSpcReduction="20000"/>
          </a:bodyPr>
          <a:lstStyle/>
          <a:p>
            <a:pPr algn="ctr"/>
            <a:r>
              <a:rPr lang="en-US" altLang="zh-CN" sz="3200" b="1" dirty="0" smtClean="0">
                <a:solidFill>
                  <a:schemeClr val="bg1"/>
                </a:solidFill>
                <a:latin typeface="FZHei-B01S" panose="02010601030101010101" pitchFamily="2" charset="-122"/>
                <a:ea typeface="FZHei-B01S" panose="02010601030101010101" pitchFamily="2" charset="-122"/>
                <a:sym typeface="FZHei-B01S" panose="02010601030101010101" pitchFamily="2" charset="-122"/>
              </a:rPr>
              <a:t>05</a:t>
            </a:r>
            <a:endParaRPr lang="en-US" altLang="zh-CN" sz="3200" b="1" dirty="0">
              <a:solidFill>
                <a:schemeClr val="bg1"/>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33" name="Diamond 12"/>
          <p:cNvSpPr/>
          <p:nvPr/>
        </p:nvSpPr>
        <p:spPr bwMode="auto">
          <a:xfrm>
            <a:off x="6205315" y="942539"/>
            <a:ext cx="986397" cy="986396"/>
          </a:xfrm>
          <a:prstGeom prst="diamond">
            <a:avLst/>
          </a:prstGeom>
          <a:solidFill>
            <a:schemeClr val="accent3"/>
          </a:solidFill>
          <a:ln w="19050">
            <a:noFill/>
            <a:round/>
          </a:ln>
        </p:spPr>
        <p:txBody>
          <a:bodyPr vert="horz" wrap="none" lIns="121920" tIns="60960" rIns="121920" bIns="60960" anchor="ctr" anchorCtr="1" compatLnSpc="1">
            <a:prstTxWarp prst="textNoShape">
              <a:avLst/>
            </a:prstTxWarp>
            <a:normAutofit fontScale="92500" lnSpcReduction="20000"/>
          </a:bodyPr>
          <a:lstStyle/>
          <a:p>
            <a:pPr algn="ctr"/>
            <a:r>
              <a:rPr lang="en-US" altLang="zh-CN" sz="3200" b="1" dirty="0" smtClean="0">
                <a:solidFill>
                  <a:schemeClr val="bg1"/>
                </a:solidFill>
                <a:latin typeface="FZHei-B01S" panose="02010601030101010101" pitchFamily="2" charset="-122"/>
                <a:ea typeface="FZHei-B01S" panose="02010601030101010101" pitchFamily="2" charset="-122"/>
                <a:sym typeface="FZHei-B01S" panose="02010601030101010101" pitchFamily="2" charset="-122"/>
              </a:rPr>
              <a:t>06</a:t>
            </a:r>
            <a:endParaRPr lang="en-US" altLang="zh-CN" sz="3200" b="1" dirty="0">
              <a:solidFill>
                <a:schemeClr val="bg1"/>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34" name="Diamond 13"/>
          <p:cNvSpPr/>
          <p:nvPr/>
        </p:nvSpPr>
        <p:spPr bwMode="auto">
          <a:xfrm>
            <a:off x="6251869" y="2945812"/>
            <a:ext cx="986397" cy="986396"/>
          </a:xfrm>
          <a:prstGeom prst="diamond">
            <a:avLst/>
          </a:prstGeom>
          <a:solidFill>
            <a:srgbClr val="45BD8F"/>
          </a:solidFill>
          <a:ln w="19050">
            <a:noFill/>
            <a:round/>
          </a:ln>
        </p:spPr>
        <p:txBody>
          <a:bodyPr vert="horz" wrap="none" lIns="121920" tIns="60960" rIns="121920" bIns="60960" anchor="ctr" anchorCtr="1" compatLnSpc="1">
            <a:prstTxWarp prst="textNoShape">
              <a:avLst/>
            </a:prstTxWarp>
            <a:normAutofit fontScale="92500" lnSpcReduction="20000"/>
          </a:bodyPr>
          <a:lstStyle/>
          <a:p>
            <a:pPr algn="ctr"/>
            <a:r>
              <a:rPr lang="en-US" altLang="zh-CN" sz="3200" b="1" dirty="0" smtClean="0">
                <a:solidFill>
                  <a:schemeClr val="bg1"/>
                </a:solidFill>
                <a:latin typeface="FZHei-B01S" panose="02010601030101010101" pitchFamily="2" charset="-122"/>
                <a:ea typeface="FZHei-B01S" panose="02010601030101010101" pitchFamily="2" charset="-122"/>
                <a:sym typeface="FZHei-B01S" panose="02010601030101010101" pitchFamily="2" charset="-122"/>
              </a:rPr>
              <a:t>08</a:t>
            </a:r>
            <a:endParaRPr lang="en-US" altLang="zh-CN" sz="3200" b="1" dirty="0">
              <a:solidFill>
                <a:schemeClr val="bg1"/>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35" name="Diamond 14"/>
          <p:cNvSpPr/>
          <p:nvPr/>
        </p:nvSpPr>
        <p:spPr bwMode="auto">
          <a:xfrm>
            <a:off x="6269551" y="3915667"/>
            <a:ext cx="986397" cy="986396"/>
          </a:xfrm>
          <a:prstGeom prst="diamond">
            <a:avLst/>
          </a:prstGeom>
          <a:solidFill>
            <a:schemeClr val="accent5"/>
          </a:solidFill>
          <a:ln w="19050">
            <a:noFill/>
            <a:round/>
          </a:ln>
        </p:spPr>
        <p:txBody>
          <a:bodyPr vert="horz" wrap="none" lIns="121920" tIns="60960" rIns="121920" bIns="60960" anchor="ctr" anchorCtr="1" compatLnSpc="1">
            <a:prstTxWarp prst="textNoShape">
              <a:avLst/>
            </a:prstTxWarp>
            <a:normAutofit fontScale="92500" lnSpcReduction="20000"/>
          </a:bodyPr>
          <a:lstStyle/>
          <a:p>
            <a:pPr algn="ctr"/>
            <a:r>
              <a:rPr lang="en-US" altLang="zh-CN" sz="3200" b="1" dirty="0" smtClean="0">
                <a:solidFill>
                  <a:schemeClr val="bg1"/>
                </a:solidFill>
                <a:latin typeface="FZHei-B01S" panose="02010601030101010101" pitchFamily="2" charset="-122"/>
                <a:ea typeface="FZHei-B01S" panose="02010601030101010101" pitchFamily="2" charset="-122"/>
                <a:sym typeface="FZHei-B01S" panose="02010601030101010101" pitchFamily="2" charset="-122"/>
              </a:rPr>
              <a:t>09</a:t>
            </a:r>
            <a:endParaRPr lang="en-US" altLang="zh-CN" sz="3200" b="1" dirty="0">
              <a:solidFill>
                <a:schemeClr val="bg1"/>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36" name="TextBox 19"/>
          <p:cNvSpPr txBox="1"/>
          <p:nvPr/>
        </p:nvSpPr>
        <p:spPr>
          <a:xfrm flipH="1">
            <a:off x="1026245" y="5969501"/>
            <a:ext cx="3564144" cy="577438"/>
          </a:xfrm>
          <a:prstGeom prst="rect">
            <a:avLst/>
          </a:prstGeom>
          <a:noFill/>
        </p:spPr>
        <p:txBody>
          <a:bodyPr wrap="none" lIns="480000" tIns="0" rIns="0" bIns="0" anchor="b" anchorCtr="0">
            <a:noAutofit/>
          </a:bodyPr>
          <a:lstStyle/>
          <a:p>
            <a:r>
              <a:rPr lang="zh-CN" altLang="en-US" sz="4000" b="1" dirty="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需求变更</a:t>
            </a:r>
          </a:p>
        </p:txBody>
      </p:sp>
      <p:sp>
        <p:nvSpPr>
          <p:cNvPr id="37" name="TextBox 19"/>
          <p:cNvSpPr txBox="1"/>
          <p:nvPr/>
        </p:nvSpPr>
        <p:spPr>
          <a:xfrm>
            <a:off x="6898682" y="1147018"/>
            <a:ext cx="3564144" cy="577438"/>
          </a:xfrm>
          <a:prstGeom prst="rect">
            <a:avLst/>
          </a:prstGeom>
          <a:noFill/>
        </p:spPr>
        <p:txBody>
          <a:bodyPr wrap="none" lIns="480000" tIns="0" rIns="0" bIns="0" anchor="b" anchorCtr="0">
            <a:noAutofit/>
          </a:bodyPr>
          <a:lstStyle/>
          <a:p>
            <a:r>
              <a:rPr lang="zh-CN" altLang="en-US" sz="3600" b="1" dirty="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后续阶段的计划性安排</a:t>
            </a:r>
          </a:p>
        </p:txBody>
      </p:sp>
      <p:sp>
        <p:nvSpPr>
          <p:cNvPr id="38" name="TextBox 19"/>
          <p:cNvSpPr txBox="1"/>
          <p:nvPr/>
        </p:nvSpPr>
        <p:spPr>
          <a:xfrm>
            <a:off x="6945237" y="3144433"/>
            <a:ext cx="3564144" cy="577438"/>
          </a:xfrm>
          <a:prstGeom prst="rect">
            <a:avLst/>
          </a:prstGeom>
          <a:noFill/>
        </p:spPr>
        <p:txBody>
          <a:bodyPr wrap="none" lIns="480000" tIns="0" rIns="0" bIns="0" anchor="b" anchorCtr="0">
            <a:noAutofit/>
          </a:bodyPr>
          <a:lstStyle/>
          <a:p>
            <a:r>
              <a:rPr lang="en-US" altLang="zh-CN" sz="4000" b="1" dirty="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Team Building</a:t>
            </a:r>
            <a:endParaRPr lang="zh-CN" altLang="en-US" sz="4000" b="1" dirty="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39" name="TextBox 19"/>
          <p:cNvSpPr txBox="1"/>
          <p:nvPr/>
        </p:nvSpPr>
        <p:spPr>
          <a:xfrm>
            <a:off x="6888632" y="3250149"/>
            <a:ext cx="5844793" cy="1402464"/>
          </a:xfrm>
          <a:prstGeom prst="rect">
            <a:avLst/>
          </a:prstGeom>
          <a:noFill/>
        </p:spPr>
        <p:txBody>
          <a:bodyPr wrap="none" lIns="480000" tIns="0" rIns="0" bIns="0" anchor="b" anchorCtr="0">
            <a:noAutofit/>
          </a:bodyPr>
          <a:lstStyle/>
          <a:p>
            <a:r>
              <a:rPr lang="zh-CN" altLang="en-US" sz="4000" b="1" dirty="0" smtClean="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问题回答</a:t>
            </a:r>
            <a:endParaRPr lang="zh-CN" altLang="en-US" sz="4000" b="1" dirty="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54" name="Diamond 14"/>
          <p:cNvSpPr/>
          <p:nvPr/>
        </p:nvSpPr>
        <p:spPr bwMode="auto">
          <a:xfrm>
            <a:off x="6299440" y="4886708"/>
            <a:ext cx="986397" cy="986396"/>
          </a:xfrm>
          <a:prstGeom prst="diamond">
            <a:avLst/>
          </a:prstGeom>
          <a:solidFill>
            <a:schemeClr val="accent5"/>
          </a:solidFill>
          <a:ln w="19050">
            <a:noFill/>
            <a:round/>
          </a:ln>
        </p:spPr>
        <p:txBody>
          <a:bodyPr vert="horz" wrap="none" lIns="121920" tIns="60960" rIns="121920" bIns="60960" anchor="ctr" anchorCtr="1" compatLnSpc="1">
            <a:prstTxWarp prst="textNoShape">
              <a:avLst/>
            </a:prstTxWarp>
            <a:normAutofit fontScale="92500" lnSpcReduction="20000"/>
          </a:bodyPr>
          <a:lstStyle/>
          <a:p>
            <a:pPr algn="ctr"/>
            <a:r>
              <a:rPr lang="en-US" altLang="zh-CN" sz="3200" b="1" dirty="0" smtClean="0">
                <a:solidFill>
                  <a:schemeClr val="bg1"/>
                </a:solidFill>
                <a:latin typeface="FZHei-B01S" panose="02010601030101010101" pitchFamily="2" charset="-122"/>
                <a:ea typeface="FZHei-B01S" panose="02010601030101010101" pitchFamily="2" charset="-122"/>
                <a:sym typeface="FZHei-B01S" panose="02010601030101010101" pitchFamily="2" charset="-122"/>
              </a:rPr>
              <a:t>10</a:t>
            </a:r>
            <a:endParaRPr lang="en-US" altLang="zh-CN" sz="3200" b="1" dirty="0">
              <a:solidFill>
                <a:schemeClr val="bg1"/>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55" name="TextBox 19"/>
          <p:cNvSpPr txBox="1"/>
          <p:nvPr/>
        </p:nvSpPr>
        <p:spPr>
          <a:xfrm>
            <a:off x="6926132" y="5080504"/>
            <a:ext cx="3630820" cy="603434"/>
          </a:xfrm>
          <a:prstGeom prst="rect">
            <a:avLst/>
          </a:prstGeom>
          <a:noFill/>
        </p:spPr>
        <p:txBody>
          <a:bodyPr wrap="none" lIns="480000" tIns="0" rIns="0" bIns="0" anchor="b" anchorCtr="0">
            <a:noAutofit/>
          </a:bodyPr>
          <a:lstStyle/>
          <a:p>
            <a:r>
              <a:rPr lang="zh-CN" altLang="en-US" sz="4000" b="1">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项目总结</a:t>
            </a:r>
            <a:endParaRPr lang="zh-CN" altLang="en-US" sz="4000" b="1" dirty="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56" name="Diamond 14"/>
          <p:cNvSpPr/>
          <p:nvPr/>
        </p:nvSpPr>
        <p:spPr bwMode="auto">
          <a:xfrm>
            <a:off x="6299440" y="5892277"/>
            <a:ext cx="986397" cy="986396"/>
          </a:xfrm>
          <a:prstGeom prst="diamond">
            <a:avLst/>
          </a:prstGeom>
          <a:solidFill>
            <a:schemeClr val="accent5"/>
          </a:solidFill>
          <a:ln w="19050">
            <a:noFill/>
            <a:round/>
          </a:ln>
        </p:spPr>
        <p:txBody>
          <a:bodyPr vert="horz" wrap="none" lIns="121920" tIns="60960" rIns="121920" bIns="60960" anchor="ctr" anchorCtr="1" compatLnSpc="1">
            <a:prstTxWarp prst="textNoShape">
              <a:avLst/>
            </a:prstTxWarp>
            <a:normAutofit fontScale="92500" lnSpcReduction="20000"/>
          </a:bodyPr>
          <a:lstStyle/>
          <a:p>
            <a:pPr algn="ctr"/>
            <a:r>
              <a:rPr lang="en-US" altLang="zh-CN" sz="3200" b="1" dirty="0" smtClean="0">
                <a:solidFill>
                  <a:schemeClr val="bg1"/>
                </a:solidFill>
                <a:latin typeface="FZHei-B01S" panose="02010601030101010101" pitchFamily="2" charset="-122"/>
                <a:ea typeface="FZHei-B01S" panose="02010601030101010101" pitchFamily="2" charset="-122"/>
                <a:sym typeface="FZHei-B01S" panose="02010601030101010101" pitchFamily="2" charset="-122"/>
              </a:rPr>
              <a:t>11</a:t>
            </a:r>
            <a:endParaRPr lang="en-US" altLang="zh-CN" sz="3200" b="1" dirty="0">
              <a:solidFill>
                <a:schemeClr val="bg1"/>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57" name="TextBox 19"/>
          <p:cNvSpPr txBox="1"/>
          <p:nvPr/>
        </p:nvSpPr>
        <p:spPr>
          <a:xfrm>
            <a:off x="6926132" y="6086073"/>
            <a:ext cx="3630820" cy="603434"/>
          </a:xfrm>
          <a:prstGeom prst="rect">
            <a:avLst/>
          </a:prstGeom>
          <a:noFill/>
        </p:spPr>
        <p:txBody>
          <a:bodyPr wrap="none" lIns="480000" tIns="0" rIns="0" bIns="0" anchor="b" anchorCtr="0">
            <a:noAutofit/>
          </a:bodyPr>
          <a:lstStyle/>
          <a:p>
            <a:r>
              <a:rPr lang="zh-CN" altLang="en-US" sz="4000" b="1" dirty="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常规展示</a:t>
            </a:r>
          </a:p>
        </p:txBody>
      </p:sp>
      <p:sp>
        <p:nvSpPr>
          <p:cNvPr id="3" name="矩形 2"/>
          <p:cNvSpPr/>
          <p:nvPr/>
        </p:nvSpPr>
        <p:spPr>
          <a:xfrm>
            <a:off x="0" y="166395"/>
            <a:ext cx="12192000" cy="72110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TextBox 19"/>
          <p:cNvSpPr txBox="1"/>
          <p:nvPr/>
        </p:nvSpPr>
        <p:spPr>
          <a:xfrm>
            <a:off x="4671033" y="158619"/>
            <a:ext cx="2074035" cy="703997"/>
          </a:xfrm>
          <a:prstGeom prst="rect">
            <a:avLst/>
          </a:prstGeom>
          <a:noFill/>
        </p:spPr>
        <p:txBody>
          <a:bodyPr wrap="none" lIns="480000" tIns="0" rIns="0" bIns="0" anchor="b" anchorCtr="0">
            <a:noAutofit/>
          </a:bodyPr>
          <a:lstStyle/>
          <a:p>
            <a:r>
              <a:rPr lang="zh-CN" altLang="en-US" sz="4400" b="1" dirty="0" smtClean="0">
                <a:solidFill>
                  <a:schemeClr val="bg1"/>
                </a:solidFill>
                <a:latin typeface="FZHei-B01S" panose="02010601030101010101" pitchFamily="2" charset="-122"/>
                <a:ea typeface="FZHei-B01S" panose="02010601030101010101" pitchFamily="2" charset="-122"/>
                <a:sym typeface="FZHei-B01S" panose="02010601030101010101" pitchFamily="2" charset="-122"/>
              </a:rPr>
              <a:t>目录</a:t>
            </a:r>
            <a:endParaRPr lang="zh-CN" altLang="en-US" sz="2000" dirty="0"/>
          </a:p>
        </p:txBody>
      </p:sp>
      <p:sp>
        <p:nvSpPr>
          <p:cNvPr id="40" name="Diamond 13"/>
          <p:cNvSpPr/>
          <p:nvPr/>
        </p:nvSpPr>
        <p:spPr bwMode="auto">
          <a:xfrm>
            <a:off x="6251869" y="1959416"/>
            <a:ext cx="986397" cy="986396"/>
          </a:xfrm>
          <a:prstGeom prst="diamond">
            <a:avLst/>
          </a:prstGeom>
          <a:solidFill>
            <a:srgbClr val="45BD8F"/>
          </a:solidFill>
          <a:ln w="19050">
            <a:noFill/>
            <a:round/>
          </a:ln>
        </p:spPr>
        <p:txBody>
          <a:bodyPr vert="horz" wrap="none" lIns="121920" tIns="60960" rIns="121920" bIns="60960" anchor="ctr" anchorCtr="1" compatLnSpc="1">
            <a:prstTxWarp prst="textNoShape">
              <a:avLst/>
            </a:prstTxWarp>
            <a:normAutofit fontScale="92500" lnSpcReduction="20000"/>
          </a:bodyPr>
          <a:lstStyle/>
          <a:p>
            <a:pPr algn="ctr"/>
            <a:r>
              <a:rPr lang="en-US" altLang="zh-CN" sz="3200" b="1" dirty="0" smtClean="0">
                <a:solidFill>
                  <a:schemeClr val="bg1"/>
                </a:solidFill>
                <a:latin typeface="FZHei-B01S" panose="02010601030101010101" pitchFamily="2" charset="-122"/>
                <a:ea typeface="FZHei-B01S" panose="02010601030101010101" pitchFamily="2" charset="-122"/>
                <a:sym typeface="FZHei-B01S" panose="02010601030101010101" pitchFamily="2" charset="-122"/>
              </a:rPr>
              <a:t>07</a:t>
            </a:r>
            <a:endParaRPr lang="en-US" altLang="zh-CN" sz="3200" b="1" dirty="0">
              <a:solidFill>
                <a:schemeClr val="bg1"/>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41" name="TextBox 19"/>
          <p:cNvSpPr txBox="1"/>
          <p:nvPr/>
        </p:nvSpPr>
        <p:spPr>
          <a:xfrm>
            <a:off x="6948364" y="2101220"/>
            <a:ext cx="3564144" cy="577438"/>
          </a:xfrm>
          <a:prstGeom prst="rect">
            <a:avLst/>
          </a:prstGeom>
          <a:noFill/>
        </p:spPr>
        <p:txBody>
          <a:bodyPr wrap="none" lIns="480000" tIns="0" rIns="0" bIns="0" anchor="b" anchorCtr="0">
            <a:noAutofit/>
          </a:bodyPr>
          <a:lstStyle/>
          <a:p>
            <a:r>
              <a:rPr lang="zh-CN" altLang="en-US" sz="4000" b="1" dirty="0" smtClean="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实现演示</a:t>
            </a:r>
            <a:endParaRPr lang="zh-CN" altLang="en-US" sz="4000" b="1" dirty="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endParaRPr>
          </a:p>
        </p:txBody>
      </p:sp>
    </p:spTree>
    <p:extLst>
      <p:ext uri="{BB962C8B-B14F-4D97-AF65-F5344CB8AC3E}">
        <p14:creationId xmlns:p14="http://schemas.microsoft.com/office/powerpoint/2010/main" val="62391069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Freeform 5">
            <a:extLst>
              <a:ext uri="{FF2B5EF4-FFF2-40B4-BE49-F238E27FC236}">
                <a16:creationId xmlns:a16="http://schemas.microsoft.com/office/drawing/2014/main" id="{57A1520C-6DF9-48E6-926B-E898BAEE61A3}"/>
              </a:ext>
            </a:extLst>
          </p:cNvPr>
          <p:cNvSpPr/>
          <p:nvPr/>
        </p:nvSpPr>
        <p:spPr bwMode="auto">
          <a:xfrm>
            <a:off x="269690" y="147461"/>
            <a:ext cx="262718"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53" name="Freeform 6">
            <a:extLst>
              <a:ext uri="{FF2B5EF4-FFF2-40B4-BE49-F238E27FC236}">
                <a16:creationId xmlns:a16="http://schemas.microsoft.com/office/drawing/2014/main" id="{2B110C71-F003-48D8-8A73-52AEC8FE9DD2}"/>
              </a:ext>
            </a:extLst>
          </p:cNvPr>
          <p:cNvSpPr/>
          <p:nvPr/>
        </p:nvSpPr>
        <p:spPr bwMode="auto">
          <a:xfrm>
            <a:off x="441542" y="321290"/>
            <a:ext cx="262718" cy="26864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54" name="Freeform 7">
            <a:extLst>
              <a:ext uri="{FF2B5EF4-FFF2-40B4-BE49-F238E27FC236}">
                <a16:creationId xmlns:a16="http://schemas.microsoft.com/office/drawing/2014/main" id="{34739476-600F-4027-977D-521397A54488}"/>
              </a:ext>
            </a:extLst>
          </p:cNvPr>
          <p:cNvSpPr/>
          <p:nvPr/>
        </p:nvSpPr>
        <p:spPr bwMode="auto">
          <a:xfrm>
            <a:off x="265739" y="503020"/>
            <a:ext cx="260742"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55" name="标题 1">
            <a:extLst>
              <a:ext uri="{FF2B5EF4-FFF2-40B4-BE49-F238E27FC236}">
                <a16:creationId xmlns:a16="http://schemas.microsoft.com/office/drawing/2014/main" id="{3545FD0D-3C7B-4E3C-9368-7964BD7235CE}"/>
              </a:ext>
            </a:extLst>
          </p:cNvPr>
          <p:cNvSpPr txBox="1"/>
          <p:nvPr/>
        </p:nvSpPr>
        <p:spPr>
          <a:xfrm>
            <a:off x="708210" y="185979"/>
            <a:ext cx="4340039" cy="583711"/>
          </a:xfrm>
          <a:prstGeom prst="rect">
            <a:avLst/>
          </a:prstGeom>
        </p:spPr>
        <p:txBody>
          <a:bodyPr/>
          <a:lstStyle>
            <a:lvl1pPr algn="l" defTabSz="914400" rtl="0" eaLnBrk="1" latinLnBrk="0" hangingPunct="1">
              <a:spcBef>
                <a:spcPct val="0"/>
              </a:spcBef>
              <a:buNone/>
              <a:defRPr sz="3600" kern="1200">
                <a:solidFill>
                  <a:srgbClr val="92D050"/>
                </a:solidFill>
                <a:latin typeface="汉仪秀英体简" pitchFamily="49" charset="-122"/>
                <a:ea typeface="汉仪秀英体简" pitchFamily="49" charset="-122"/>
                <a:cs typeface="+mj-cs"/>
              </a:defRPr>
            </a:lvl1pPr>
          </a:lstStyle>
          <a:p>
            <a:r>
              <a:rPr lang="zh-CN" altLang="en-US" sz="3200"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人力资源管理</a:t>
            </a:r>
            <a:r>
              <a:rPr lang="zh-CN" altLang="en-US" sz="3200" dirty="0" smtClean="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计划</a:t>
            </a:r>
            <a:r>
              <a:rPr lang="en-US" altLang="zh-CN" sz="3200" b="1"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[2]</a:t>
            </a:r>
            <a:endParaRPr lang="zh-CN" altLang="en-US" sz="3200" b="1"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endParaRPr>
          </a:p>
          <a:p>
            <a:endParaRPr lang="zh-CN" altLang="en-US" sz="3200"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7842" y="1333500"/>
            <a:ext cx="10636313" cy="40386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矩形 1"/>
          <p:cNvSpPr/>
          <p:nvPr/>
        </p:nvSpPr>
        <p:spPr>
          <a:xfrm>
            <a:off x="4115526" y="5656510"/>
            <a:ext cx="3960947" cy="646331"/>
          </a:xfrm>
          <a:prstGeom prst="rect">
            <a:avLst/>
          </a:prstGeom>
        </p:spPr>
        <p:txBody>
          <a:bodyPr wrap="square">
            <a:spAutoFit/>
          </a:bodyPr>
          <a:lstStyle/>
          <a:p>
            <a:r>
              <a:rPr lang="en-US" altLang="zh-CN" sz="3600" b="1" dirty="0">
                <a:solidFill>
                  <a:srgbClr val="000000"/>
                </a:solidFill>
                <a:effectLst>
                  <a:outerShdw blurRad="38100" dist="38100" dir="2700000" algn="tl">
                    <a:srgbClr val="000000">
                      <a:alpha val="43137"/>
                    </a:srgbClr>
                  </a:outerShdw>
                </a:effectLst>
                <a:ea typeface="等线" panose="02010600030101010101" pitchFamily="2" charset="-122"/>
                <a:cs typeface="Times New Roman" panose="02020603050405020304" pitchFamily="18" charset="0"/>
              </a:rPr>
              <a:t>OBS-</a:t>
            </a:r>
            <a:r>
              <a:rPr lang="zh-CN" altLang="en-US" sz="3600" b="1" dirty="0">
                <a:solidFill>
                  <a:srgbClr val="000000"/>
                </a:solidFill>
                <a:effectLst>
                  <a:outerShdw blurRad="38100" dist="38100" dir="2700000" algn="tl">
                    <a:srgbClr val="000000">
                      <a:alpha val="43137"/>
                    </a:srgbClr>
                  </a:outerShdw>
                </a:effectLst>
                <a:ea typeface="等线" panose="02010600030101010101" pitchFamily="2" charset="-122"/>
                <a:cs typeface="Times New Roman" panose="02020603050405020304" pitchFamily="18" charset="0"/>
              </a:rPr>
              <a:t>组织结构图</a:t>
            </a:r>
            <a:endParaRPr lang="zh-CN" altLang="en-US" sz="3600"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57097601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Freeform 5">
            <a:extLst>
              <a:ext uri="{FF2B5EF4-FFF2-40B4-BE49-F238E27FC236}">
                <a16:creationId xmlns:a16="http://schemas.microsoft.com/office/drawing/2014/main" id="{57A1520C-6DF9-48E6-926B-E898BAEE61A3}"/>
              </a:ext>
            </a:extLst>
          </p:cNvPr>
          <p:cNvSpPr/>
          <p:nvPr/>
        </p:nvSpPr>
        <p:spPr bwMode="auto">
          <a:xfrm>
            <a:off x="269690" y="147461"/>
            <a:ext cx="262718"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53" name="Freeform 6">
            <a:extLst>
              <a:ext uri="{FF2B5EF4-FFF2-40B4-BE49-F238E27FC236}">
                <a16:creationId xmlns:a16="http://schemas.microsoft.com/office/drawing/2014/main" id="{2B110C71-F003-48D8-8A73-52AEC8FE9DD2}"/>
              </a:ext>
            </a:extLst>
          </p:cNvPr>
          <p:cNvSpPr/>
          <p:nvPr/>
        </p:nvSpPr>
        <p:spPr bwMode="auto">
          <a:xfrm>
            <a:off x="441542" y="321290"/>
            <a:ext cx="262718" cy="26864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54" name="Freeform 7">
            <a:extLst>
              <a:ext uri="{FF2B5EF4-FFF2-40B4-BE49-F238E27FC236}">
                <a16:creationId xmlns:a16="http://schemas.microsoft.com/office/drawing/2014/main" id="{34739476-600F-4027-977D-521397A54488}"/>
              </a:ext>
            </a:extLst>
          </p:cNvPr>
          <p:cNvSpPr/>
          <p:nvPr/>
        </p:nvSpPr>
        <p:spPr bwMode="auto">
          <a:xfrm>
            <a:off x="265739" y="503020"/>
            <a:ext cx="260742"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55" name="标题 1">
            <a:extLst>
              <a:ext uri="{FF2B5EF4-FFF2-40B4-BE49-F238E27FC236}">
                <a16:creationId xmlns:a16="http://schemas.microsoft.com/office/drawing/2014/main" id="{3545FD0D-3C7B-4E3C-9368-7964BD7235CE}"/>
              </a:ext>
            </a:extLst>
          </p:cNvPr>
          <p:cNvSpPr txBox="1"/>
          <p:nvPr/>
        </p:nvSpPr>
        <p:spPr>
          <a:xfrm>
            <a:off x="708210" y="185979"/>
            <a:ext cx="4340039" cy="583711"/>
          </a:xfrm>
          <a:prstGeom prst="rect">
            <a:avLst/>
          </a:prstGeom>
        </p:spPr>
        <p:txBody>
          <a:bodyPr/>
          <a:lstStyle>
            <a:lvl1pPr algn="l" defTabSz="914400" rtl="0" eaLnBrk="1" latinLnBrk="0" hangingPunct="1">
              <a:spcBef>
                <a:spcPct val="0"/>
              </a:spcBef>
              <a:buNone/>
              <a:defRPr sz="3600" kern="1200">
                <a:solidFill>
                  <a:srgbClr val="92D050"/>
                </a:solidFill>
                <a:latin typeface="汉仪秀英体简" pitchFamily="49" charset="-122"/>
                <a:ea typeface="汉仪秀英体简" pitchFamily="49" charset="-122"/>
                <a:cs typeface="+mj-cs"/>
              </a:defRPr>
            </a:lvl1pPr>
          </a:lstStyle>
          <a:p>
            <a:r>
              <a:rPr lang="zh-CN" altLang="en-US" sz="3200"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人力资源管理</a:t>
            </a:r>
            <a:r>
              <a:rPr lang="zh-CN" altLang="en-US" sz="3200" dirty="0" smtClean="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计划</a:t>
            </a:r>
            <a:r>
              <a:rPr lang="en-US" altLang="zh-CN" sz="3200" b="1"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[2]</a:t>
            </a:r>
            <a:endParaRPr lang="zh-CN" altLang="en-US" sz="3200" b="1"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endParaRPr>
          </a:p>
          <a:p>
            <a:endParaRPr lang="zh-CN" altLang="en-US" sz="3200"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87817" y="823865"/>
            <a:ext cx="8145667" cy="523740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矩形 3"/>
          <p:cNvSpPr/>
          <p:nvPr/>
        </p:nvSpPr>
        <p:spPr>
          <a:xfrm>
            <a:off x="2878229" y="6115449"/>
            <a:ext cx="6764844" cy="646331"/>
          </a:xfrm>
          <a:prstGeom prst="rect">
            <a:avLst/>
          </a:prstGeom>
        </p:spPr>
        <p:txBody>
          <a:bodyPr wrap="square">
            <a:spAutoFit/>
          </a:bodyPr>
          <a:lstStyle/>
          <a:p>
            <a:r>
              <a:rPr lang="zh-CN" altLang="en-US" sz="3600" dirty="0">
                <a:effectLst>
                  <a:outerShdw blurRad="38100" dist="38100" dir="2700000" algn="tl">
                    <a:srgbClr val="000000">
                      <a:alpha val="43137"/>
                    </a:srgbClr>
                  </a:outerShdw>
                </a:effectLst>
              </a:rPr>
              <a:t>OBS-项目总体（含逻辑角色）</a:t>
            </a:r>
          </a:p>
        </p:txBody>
      </p:sp>
    </p:spTree>
    <p:extLst>
      <p:ext uri="{BB962C8B-B14F-4D97-AF65-F5344CB8AC3E}">
        <p14:creationId xmlns:p14="http://schemas.microsoft.com/office/powerpoint/2010/main" val="334266416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rot="2700000">
            <a:off x="2549843" y="2496677"/>
            <a:ext cx="2017032" cy="2017032"/>
          </a:xfrm>
          <a:prstGeom prst="rect">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18" name="矩形 17"/>
          <p:cNvSpPr/>
          <p:nvPr/>
        </p:nvSpPr>
        <p:spPr>
          <a:xfrm rot="2700000">
            <a:off x="3234254" y="1296477"/>
            <a:ext cx="648211" cy="648211"/>
          </a:xfrm>
          <a:prstGeom prst="rect">
            <a:avLst/>
          </a:prstGeom>
          <a:solidFill>
            <a:schemeClr val="accent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19" name="矩形 18"/>
          <p:cNvSpPr/>
          <p:nvPr/>
        </p:nvSpPr>
        <p:spPr>
          <a:xfrm rot="2700000">
            <a:off x="1349643" y="3181089"/>
            <a:ext cx="648211" cy="648211"/>
          </a:xfrm>
          <a:prstGeom prst="rect">
            <a:avLst/>
          </a:prstGeom>
          <a:solidFill>
            <a:schemeClr val="accent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0" name="矩形 19"/>
          <p:cNvSpPr/>
          <p:nvPr/>
        </p:nvSpPr>
        <p:spPr>
          <a:xfrm rot="2700000">
            <a:off x="1442912" y="4059165"/>
            <a:ext cx="461671" cy="461671"/>
          </a:xfrm>
          <a:prstGeom prst="rect">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1" name="矩形 20"/>
          <p:cNvSpPr/>
          <p:nvPr/>
        </p:nvSpPr>
        <p:spPr>
          <a:xfrm rot="2700000">
            <a:off x="2620443" y="1428489"/>
            <a:ext cx="384187" cy="384187"/>
          </a:xfrm>
          <a:prstGeom prst="rect">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2" name="矩形 21"/>
          <p:cNvSpPr>
            <a:spLocks noChangeAspect="1"/>
          </p:cNvSpPr>
          <p:nvPr/>
        </p:nvSpPr>
        <p:spPr>
          <a:xfrm rot="2700000">
            <a:off x="667061" y="3688141"/>
            <a:ext cx="252000" cy="252000"/>
          </a:xfrm>
          <a:prstGeom prst="rect">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3" name="矩形 22"/>
          <p:cNvSpPr/>
          <p:nvPr/>
        </p:nvSpPr>
        <p:spPr>
          <a:xfrm rot="2700000">
            <a:off x="2873088" y="5461532"/>
            <a:ext cx="292365" cy="292365"/>
          </a:xfrm>
          <a:prstGeom prst="rect">
            <a:avLst/>
          </a:prstGeom>
          <a:solidFill>
            <a:schemeClr val="accent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4" name="矩形 23"/>
          <p:cNvSpPr/>
          <p:nvPr/>
        </p:nvSpPr>
        <p:spPr>
          <a:xfrm rot="2700000">
            <a:off x="9793359" y="4386731"/>
            <a:ext cx="467064" cy="467064"/>
          </a:xfrm>
          <a:prstGeom prst="rect">
            <a:avLst/>
          </a:prstGeom>
          <a:solidFill>
            <a:schemeClr val="accent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5" name="矩形 24"/>
          <p:cNvSpPr/>
          <p:nvPr/>
        </p:nvSpPr>
        <p:spPr>
          <a:xfrm rot="2700000">
            <a:off x="10174335" y="4856667"/>
            <a:ext cx="264047" cy="264044"/>
          </a:xfrm>
          <a:prstGeom prst="rect">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6" name="矩形 25"/>
          <p:cNvSpPr/>
          <p:nvPr/>
        </p:nvSpPr>
        <p:spPr>
          <a:xfrm rot="2700000">
            <a:off x="10647656" y="2519569"/>
            <a:ext cx="351351" cy="351351"/>
          </a:xfrm>
          <a:prstGeom prst="rect">
            <a:avLst/>
          </a:prstGeom>
          <a:solidFill>
            <a:schemeClr val="accent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7" name="文本框 26"/>
          <p:cNvSpPr txBox="1"/>
          <p:nvPr/>
        </p:nvSpPr>
        <p:spPr>
          <a:xfrm>
            <a:off x="2253069" y="2794699"/>
            <a:ext cx="2319867" cy="1446550"/>
          </a:xfrm>
          <a:prstGeom prst="rect">
            <a:avLst/>
          </a:prstGeom>
          <a:noFill/>
          <a:effectLst/>
        </p:spPr>
        <p:txBody>
          <a:bodyPr wrap="none" rtlCol="0">
            <a:spAutoFit/>
          </a:bodyPr>
          <a:lstStyle/>
          <a:p>
            <a:pPr marL="0" marR="0" lvl="0" indent="0" algn="ctr" defTabSz="914400" rtl="0" eaLnBrk="1" fontAlgn="auto" latinLnBrk="0" hangingPunct="1">
              <a:lnSpc>
                <a:spcPct val="100000"/>
              </a:lnSpc>
              <a:spcBef>
                <a:spcPct val="0"/>
              </a:spcBef>
              <a:spcAft>
                <a:spcPct val="0"/>
              </a:spcAft>
              <a:buClrTx/>
              <a:buSzTx/>
              <a:buFontTx/>
              <a:buNone/>
              <a:defRPr/>
            </a:pPr>
            <a:r>
              <a:rPr kumimoji="0" lang="en-US" altLang="zh-CN" sz="3200" b="1"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rPr>
              <a:t>  </a:t>
            </a:r>
            <a:r>
              <a:rPr kumimoji="0" lang="en-US" altLang="zh-CN" sz="8800" b="0" i="0" u="none" strike="noStrike" kern="1200" cap="none" spc="0" normalizeH="0" baseline="0" noProof="0" dirty="0" smtClean="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rPr>
              <a:t>3.4</a:t>
            </a:r>
            <a:endParaRPr kumimoji="0" lang="en-US" altLang="zh-CN" sz="7200" b="0"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8" name="文本框 27"/>
          <p:cNvSpPr txBox="1"/>
          <p:nvPr/>
        </p:nvSpPr>
        <p:spPr>
          <a:xfrm>
            <a:off x="5237487" y="2925846"/>
            <a:ext cx="6154413" cy="1107996"/>
          </a:xfrm>
          <a:prstGeom prst="rect">
            <a:avLst/>
          </a:prstGeom>
          <a:noFill/>
        </p:spPr>
        <p:txBody>
          <a:bodyPr wrap="square" rtlCol="0">
            <a:spAutoFit/>
          </a:bodyPr>
          <a:lstStyle/>
          <a:p>
            <a:pPr algn="dist"/>
            <a:r>
              <a:rPr lang="zh-CN" altLang="en-US" sz="6600" dirty="0">
                <a:solidFill>
                  <a:schemeClr val="tx1">
                    <a:lumMod val="85000"/>
                    <a:lumOff val="15000"/>
                  </a:schemeClr>
                </a:solidFill>
                <a:latin typeface="FZHei-B01S" panose="02010601030101010101" pitchFamily="2" charset="-122"/>
                <a:ea typeface="FZHei-B01S" panose="02010601030101010101" pitchFamily="2" charset="-122"/>
                <a:sym typeface="FZHei-B01S" panose="02010601030101010101" pitchFamily="2" charset="-122"/>
              </a:rPr>
              <a:t>干系人管理</a:t>
            </a:r>
            <a:r>
              <a:rPr lang="zh-CN" altLang="en-US" sz="6600" dirty="0" smtClean="0">
                <a:solidFill>
                  <a:schemeClr val="tx1">
                    <a:lumMod val="85000"/>
                    <a:lumOff val="15000"/>
                  </a:schemeClr>
                </a:solidFill>
                <a:latin typeface="FZHei-B01S" panose="02010601030101010101" pitchFamily="2" charset="-122"/>
                <a:ea typeface="FZHei-B01S" panose="02010601030101010101" pitchFamily="2" charset="-122"/>
                <a:sym typeface="FZHei-B01S" panose="02010601030101010101" pitchFamily="2" charset="-122"/>
              </a:rPr>
              <a:t>计划</a:t>
            </a:r>
            <a:endParaRPr lang="zh-CN" altLang="en-US" sz="6600" dirty="0">
              <a:solidFill>
                <a:schemeClr val="tx1">
                  <a:lumMod val="85000"/>
                  <a:lumOff val="15000"/>
                </a:schemeClr>
              </a:solidFill>
              <a:latin typeface="FZHei-B01S" panose="02010601030101010101" pitchFamily="2" charset="-122"/>
              <a:ea typeface="FZHei-B01S" panose="02010601030101010101" pitchFamily="2" charset="-122"/>
              <a:sym typeface="FZHei-B01S" panose="02010601030101010101" pitchFamily="2" charset="-122"/>
            </a:endParaRPr>
          </a:p>
        </p:txBody>
      </p:sp>
    </p:spTree>
    <p:extLst>
      <p:ext uri="{BB962C8B-B14F-4D97-AF65-F5344CB8AC3E}">
        <p14:creationId xmlns:p14="http://schemas.microsoft.com/office/powerpoint/2010/main" val="206307279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Freeform 5">
            <a:extLst>
              <a:ext uri="{FF2B5EF4-FFF2-40B4-BE49-F238E27FC236}">
                <a16:creationId xmlns:a16="http://schemas.microsoft.com/office/drawing/2014/main" id="{57A1520C-6DF9-48E6-926B-E898BAEE61A3}"/>
              </a:ext>
            </a:extLst>
          </p:cNvPr>
          <p:cNvSpPr/>
          <p:nvPr/>
        </p:nvSpPr>
        <p:spPr bwMode="auto">
          <a:xfrm>
            <a:off x="269690" y="147461"/>
            <a:ext cx="262718"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53" name="Freeform 6">
            <a:extLst>
              <a:ext uri="{FF2B5EF4-FFF2-40B4-BE49-F238E27FC236}">
                <a16:creationId xmlns:a16="http://schemas.microsoft.com/office/drawing/2014/main" id="{2B110C71-F003-48D8-8A73-52AEC8FE9DD2}"/>
              </a:ext>
            </a:extLst>
          </p:cNvPr>
          <p:cNvSpPr/>
          <p:nvPr/>
        </p:nvSpPr>
        <p:spPr bwMode="auto">
          <a:xfrm>
            <a:off x="441542" y="321290"/>
            <a:ext cx="262718" cy="26864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54" name="Freeform 7">
            <a:extLst>
              <a:ext uri="{FF2B5EF4-FFF2-40B4-BE49-F238E27FC236}">
                <a16:creationId xmlns:a16="http://schemas.microsoft.com/office/drawing/2014/main" id="{34739476-600F-4027-977D-521397A54488}"/>
              </a:ext>
            </a:extLst>
          </p:cNvPr>
          <p:cNvSpPr/>
          <p:nvPr/>
        </p:nvSpPr>
        <p:spPr bwMode="auto">
          <a:xfrm>
            <a:off x="265739" y="503020"/>
            <a:ext cx="260742"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55" name="标题 1">
            <a:extLst>
              <a:ext uri="{FF2B5EF4-FFF2-40B4-BE49-F238E27FC236}">
                <a16:creationId xmlns:a16="http://schemas.microsoft.com/office/drawing/2014/main" id="{3545FD0D-3C7B-4E3C-9368-7964BD7235CE}"/>
              </a:ext>
            </a:extLst>
          </p:cNvPr>
          <p:cNvSpPr txBox="1"/>
          <p:nvPr/>
        </p:nvSpPr>
        <p:spPr>
          <a:xfrm>
            <a:off x="708210" y="185979"/>
            <a:ext cx="4340039" cy="583711"/>
          </a:xfrm>
          <a:prstGeom prst="rect">
            <a:avLst/>
          </a:prstGeom>
        </p:spPr>
        <p:txBody>
          <a:bodyPr/>
          <a:lstStyle>
            <a:lvl1pPr algn="l" defTabSz="914400" rtl="0" eaLnBrk="1" latinLnBrk="0" hangingPunct="1">
              <a:spcBef>
                <a:spcPct val="0"/>
              </a:spcBef>
              <a:buNone/>
              <a:defRPr sz="3600" kern="1200">
                <a:solidFill>
                  <a:srgbClr val="92D050"/>
                </a:solidFill>
                <a:latin typeface="汉仪秀英体简" pitchFamily="49" charset="-122"/>
                <a:ea typeface="汉仪秀英体简" pitchFamily="49" charset="-122"/>
                <a:cs typeface="+mj-cs"/>
              </a:defRPr>
            </a:lvl1pPr>
          </a:lstStyle>
          <a:p>
            <a:r>
              <a:rPr lang="zh-CN" altLang="en-US" sz="3200"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干系人管理</a:t>
            </a:r>
            <a:r>
              <a:rPr lang="zh-CN" altLang="en-US" sz="3200" dirty="0" smtClean="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计划</a:t>
            </a:r>
            <a:r>
              <a:rPr lang="en-US" altLang="zh-CN" sz="3200" b="1"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[2]</a:t>
            </a:r>
            <a:endParaRPr lang="zh-CN" altLang="en-US" sz="3200" b="1"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endParaRPr>
          </a:p>
          <a:p>
            <a:endParaRPr lang="zh-CN" altLang="en-US" sz="3200"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4139" y="1765300"/>
            <a:ext cx="11869783" cy="334525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 name="矩形 2"/>
          <p:cNvSpPr/>
          <p:nvPr/>
        </p:nvSpPr>
        <p:spPr>
          <a:xfrm>
            <a:off x="3899366" y="913552"/>
            <a:ext cx="4399327" cy="707886"/>
          </a:xfrm>
          <a:prstGeom prst="rect">
            <a:avLst/>
          </a:prstGeom>
        </p:spPr>
        <p:txBody>
          <a:bodyPr wrap="square">
            <a:spAutoFit/>
          </a:bodyPr>
          <a:lstStyle/>
          <a:p>
            <a:pPr lvl="1" fontAlgn="base">
              <a:spcBef>
                <a:spcPts val="600"/>
              </a:spcBef>
              <a:spcAft>
                <a:spcPts val="600"/>
              </a:spcAft>
            </a:pPr>
            <a:r>
              <a:rPr lang="en-US" altLang="zh-CN" sz="4000" b="1" kern="0" cap="all" dirty="0" err="1">
                <a:effectLst>
                  <a:glow>
                    <a:srgbClr val="000000"/>
                  </a:glow>
                  <a:outerShdw sx="0" sy="0">
                    <a:srgbClr val="000000"/>
                  </a:outerShdw>
                  <a:reflection stA="0" endPos="0" fadeDir="0" sx="0" sy="0"/>
                </a:effectLst>
                <a:latin typeface="微软雅黑" panose="020B0503020204020204" pitchFamily="34" charset="-122"/>
                <a:ea typeface="微软雅黑" panose="020B0503020204020204" pitchFamily="34" charset="-122"/>
                <a:cs typeface="Arial" panose="020B0604020202020204" pitchFamily="34" charset="0"/>
              </a:rPr>
              <a:t>项目干系人分析</a:t>
            </a:r>
            <a:endParaRPr lang="zh-CN" altLang="zh-CN" sz="4000" b="1" strike="noStrike" kern="0" cap="all" spc="0" dirty="0">
              <a:ln>
                <a:noFill/>
              </a:ln>
              <a:effectLst>
                <a:glow>
                  <a:srgbClr val="000000"/>
                </a:glow>
                <a:outerShdw sx="0" sy="0">
                  <a:srgbClr val="000000"/>
                </a:outerShdw>
                <a:reflection stA="0" endPos="0" fadeDir="0" sx="0" sy="0"/>
              </a:effectLst>
              <a:latin typeface="Cambria" panose="02040503050406030204" pitchFamily="18" charset="0"/>
              <a:ea typeface="微软雅黑" panose="020B0503020204020204" pitchFamily="34" charset="-122"/>
              <a:cs typeface="Arial" panose="020B0604020202020204" pitchFamily="34" charset="0"/>
            </a:endParaRPr>
          </a:p>
        </p:txBody>
      </p:sp>
    </p:spTree>
    <p:extLst>
      <p:ext uri="{BB962C8B-B14F-4D97-AF65-F5344CB8AC3E}">
        <p14:creationId xmlns:p14="http://schemas.microsoft.com/office/powerpoint/2010/main" val="204971253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Freeform 5">
            <a:extLst>
              <a:ext uri="{FF2B5EF4-FFF2-40B4-BE49-F238E27FC236}">
                <a16:creationId xmlns:a16="http://schemas.microsoft.com/office/drawing/2014/main" id="{57A1520C-6DF9-48E6-926B-E898BAEE61A3}"/>
              </a:ext>
            </a:extLst>
          </p:cNvPr>
          <p:cNvSpPr/>
          <p:nvPr/>
        </p:nvSpPr>
        <p:spPr bwMode="auto">
          <a:xfrm>
            <a:off x="269690" y="147461"/>
            <a:ext cx="262718"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53" name="Freeform 6">
            <a:extLst>
              <a:ext uri="{FF2B5EF4-FFF2-40B4-BE49-F238E27FC236}">
                <a16:creationId xmlns:a16="http://schemas.microsoft.com/office/drawing/2014/main" id="{2B110C71-F003-48D8-8A73-52AEC8FE9DD2}"/>
              </a:ext>
            </a:extLst>
          </p:cNvPr>
          <p:cNvSpPr/>
          <p:nvPr/>
        </p:nvSpPr>
        <p:spPr bwMode="auto">
          <a:xfrm>
            <a:off x="441542" y="321290"/>
            <a:ext cx="262718" cy="26864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54" name="Freeform 7">
            <a:extLst>
              <a:ext uri="{FF2B5EF4-FFF2-40B4-BE49-F238E27FC236}">
                <a16:creationId xmlns:a16="http://schemas.microsoft.com/office/drawing/2014/main" id="{34739476-600F-4027-977D-521397A54488}"/>
              </a:ext>
            </a:extLst>
          </p:cNvPr>
          <p:cNvSpPr/>
          <p:nvPr/>
        </p:nvSpPr>
        <p:spPr bwMode="auto">
          <a:xfrm>
            <a:off x="265739" y="503020"/>
            <a:ext cx="260742"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55" name="标题 1">
            <a:extLst>
              <a:ext uri="{FF2B5EF4-FFF2-40B4-BE49-F238E27FC236}">
                <a16:creationId xmlns:a16="http://schemas.microsoft.com/office/drawing/2014/main" id="{3545FD0D-3C7B-4E3C-9368-7964BD7235CE}"/>
              </a:ext>
            </a:extLst>
          </p:cNvPr>
          <p:cNvSpPr txBox="1"/>
          <p:nvPr/>
        </p:nvSpPr>
        <p:spPr>
          <a:xfrm>
            <a:off x="708210" y="185979"/>
            <a:ext cx="4340039" cy="583711"/>
          </a:xfrm>
          <a:prstGeom prst="rect">
            <a:avLst/>
          </a:prstGeom>
        </p:spPr>
        <p:txBody>
          <a:bodyPr/>
          <a:lstStyle>
            <a:lvl1pPr algn="l" defTabSz="914400" rtl="0" eaLnBrk="1" latinLnBrk="0" hangingPunct="1">
              <a:spcBef>
                <a:spcPct val="0"/>
              </a:spcBef>
              <a:buNone/>
              <a:defRPr sz="3600" kern="1200">
                <a:solidFill>
                  <a:srgbClr val="92D050"/>
                </a:solidFill>
                <a:latin typeface="汉仪秀英体简" pitchFamily="49" charset="-122"/>
                <a:ea typeface="汉仪秀英体简" pitchFamily="49" charset="-122"/>
                <a:cs typeface="+mj-cs"/>
              </a:defRPr>
            </a:lvl1pPr>
          </a:lstStyle>
          <a:p>
            <a:r>
              <a:rPr lang="zh-CN" altLang="en-US" sz="3200"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干系人管理</a:t>
            </a:r>
            <a:r>
              <a:rPr lang="zh-CN" altLang="en-US" sz="3200" dirty="0" smtClean="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计划</a:t>
            </a:r>
            <a:r>
              <a:rPr lang="en-US" altLang="zh-CN" sz="3200" b="1"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[2]</a:t>
            </a:r>
            <a:endParaRPr lang="zh-CN" altLang="en-US" sz="3200" b="1"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endParaRPr>
          </a:p>
          <a:p>
            <a:endParaRPr lang="zh-CN" altLang="en-US" sz="3200"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pic>
        <p:nvPicPr>
          <p:cNvPr id="2" name="图片 1"/>
          <p:cNvPicPr>
            <a:picLocks noChangeAspect="1"/>
          </p:cNvPicPr>
          <p:nvPr/>
        </p:nvPicPr>
        <p:blipFill rotWithShape="1">
          <a:blip r:embed="rId3">
            <a:extLst>
              <a:ext uri="{28A0092B-C50C-407E-A947-70E740481C1C}">
                <a14:useLocalDpi xmlns:a14="http://schemas.microsoft.com/office/drawing/2010/main" val="0"/>
              </a:ext>
            </a:extLst>
          </a:blip>
          <a:srcRect l="413" t="216" r="435" b="650"/>
          <a:stretch/>
        </p:blipFill>
        <p:spPr>
          <a:xfrm>
            <a:off x="1054100" y="927100"/>
            <a:ext cx="10198100" cy="58039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 name="矩形 2"/>
          <p:cNvSpPr/>
          <p:nvPr/>
        </p:nvSpPr>
        <p:spPr>
          <a:xfrm>
            <a:off x="4906655" y="179854"/>
            <a:ext cx="2492990" cy="646331"/>
          </a:xfrm>
          <a:prstGeom prst="rect">
            <a:avLst/>
          </a:prstGeom>
        </p:spPr>
        <p:txBody>
          <a:bodyPr wrap="none">
            <a:spAutoFit/>
          </a:bodyPr>
          <a:lstStyle/>
          <a:p>
            <a:r>
              <a:rPr lang="zh-CN" altLang="en-US" sz="3600" b="1" dirty="0"/>
              <a:t>干系人管理</a:t>
            </a:r>
          </a:p>
        </p:txBody>
      </p:sp>
    </p:spTree>
    <p:extLst>
      <p:ext uri="{BB962C8B-B14F-4D97-AF65-F5344CB8AC3E}">
        <p14:creationId xmlns:p14="http://schemas.microsoft.com/office/powerpoint/2010/main" val="159285232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Freeform 5">
            <a:extLst>
              <a:ext uri="{FF2B5EF4-FFF2-40B4-BE49-F238E27FC236}">
                <a16:creationId xmlns:a16="http://schemas.microsoft.com/office/drawing/2014/main" id="{57A1520C-6DF9-48E6-926B-E898BAEE61A3}"/>
              </a:ext>
            </a:extLst>
          </p:cNvPr>
          <p:cNvSpPr/>
          <p:nvPr/>
        </p:nvSpPr>
        <p:spPr bwMode="auto">
          <a:xfrm>
            <a:off x="269690" y="147461"/>
            <a:ext cx="262718"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53" name="Freeform 6">
            <a:extLst>
              <a:ext uri="{FF2B5EF4-FFF2-40B4-BE49-F238E27FC236}">
                <a16:creationId xmlns:a16="http://schemas.microsoft.com/office/drawing/2014/main" id="{2B110C71-F003-48D8-8A73-52AEC8FE9DD2}"/>
              </a:ext>
            </a:extLst>
          </p:cNvPr>
          <p:cNvSpPr/>
          <p:nvPr/>
        </p:nvSpPr>
        <p:spPr bwMode="auto">
          <a:xfrm>
            <a:off x="441542" y="321290"/>
            <a:ext cx="262718" cy="26864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54" name="Freeform 7">
            <a:extLst>
              <a:ext uri="{FF2B5EF4-FFF2-40B4-BE49-F238E27FC236}">
                <a16:creationId xmlns:a16="http://schemas.microsoft.com/office/drawing/2014/main" id="{34739476-600F-4027-977D-521397A54488}"/>
              </a:ext>
            </a:extLst>
          </p:cNvPr>
          <p:cNvSpPr/>
          <p:nvPr/>
        </p:nvSpPr>
        <p:spPr bwMode="auto">
          <a:xfrm>
            <a:off x="265739" y="503020"/>
            <a:ext cx="260742"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55" name="标题 1">
            <a:extLst>
              <a:ext uri="{FF2B5EF4-FFF2-40B4-BE49-F238E27FC236}">
                <a16:creationId xmlns:a16="http://schemas.microsoft.com/office/drawing/2014/main" id="{3545FD0D-3C7B-4E3C-9368-7964BD7235CE}"/>
              </a:ext>
            </a:extLst>
          </p:cNvPr>
          <p:cNvSpPr txBox="1"/>
          <p:nvPr/>
        </p:nvSpPr>
        <p:spPr>
          <a:xfrm>
            <a:off x="708210" y="185979"/>
            <a:ext cx="4340039" cy="583711"/>
          </a:xfrm>
          <a:prstGeom prst="rect">
            <a:avLst/>
          </a:prstGeom>
        </p:spPr>
        <p:txBody>
          <a:bodyPr/>
          <a:lstStyle>
            <a:lvl1pPr algn="l" defTabSz="914400" rtl="0" eaLnBrk="1" latinLnBrk="0" hangingPunct="1">
              <a:spcBef>
                <a:spcPct val="0"/>
              </a:spcBef>
              <a:buNone/>
              <a:defRPr sz="3600" kern="1200">
                <a:solidFill>
                  <a:srgbClr val="92D050"/>
                </a:solidFill>
                <a:latin typeface="汉仪秀英体简" pitchFamily="49" charset="-122"/>
                <a:ea typeface="汉仪秀英体简" pitchFamily="49" charset="-122"/>
                <a:cs typeface="+mj-cs"/>
              </a:defRPr>
            </a:lvl1pPr>
          </a:lstStyle>
          <a:p>
            <a:r>
              <a:rPr lang="zh-CN" altLang="en-US" sz="3200"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干系人管理</a:t>
            </a:r>
            <a:r>
              <a:rPr lang="zh-CN" altLang="en-US" sz="3200" dirty="0" smtClean="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计划</a:t>
            </a:r>
            <a:r>
              <a:rPr lang="en-US" altLang="zh-CN" sz="3200" b="1"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[2]</a:t>
            </a:r>
            <a:endParaRPr lang="zh-CN" altLang="en-US" sz="3200" b="1"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endParaRPr>
          </a:p>
          <a:p>
            <a:endParaRPr lang="zh-CN" altLang="en-US" sz="3200"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pic>
        <p:nvPicPr>
          <p:cNvPr id="3" name="图片 2"/>
          <p:cNvPicPr>
            <a:picLocks noChangeAspect="1"/>
          </p:cNvPicPr>
          <p:nvPr/>
        </p:nvPicPr>
        <p:blipFill rotWithShape="1">
          <a:blip r:embed="rId3">
            <a:extLst>
              <a:ext uri="{28A0092B-C50C-407E-A947-70E740481C1C}">
                <a14:useLocalDpi xmlns:a14="http://schemas.microsoft.com/office/drawing/2010/main" val="0"/>
              </a:ext>
            </a:extLst>
          </a:blip>
          <a:srcRect l="343" t="1943" r="298" b="1617"/>
          <a:stretch/>
        </p:blipFill>
        <p:spPr>
          <a:xfrm>
            <a:off x="139700" y="1866900"/>
            <a:ext cx="11899900" cy="37846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矩形 3"/>
          <p:cNvSpPr/>
          <p:nvPr/>
        </p:nvSpPr>
        <p:spPr>
          <a:xfrm>
            <a:off x="4590237" y="843697"/>
            <a:ext cx="2998826" cy="769441"/>
          </a:xfrm>
          <a:prstGeom prst="rect">
            <a:avLst/>
          </a:prstGeom>
        </p:spPr>
        <p:txBody>
          <a:bodyPr wrap="square">
            <a:spAutoFit/>
          </a:bodyPr>
          <a:lstStyle/>
          <a:p>
            <a:r>
              <a:rPr lang="zh-CN" altLang="en-US" sz="4400" b="1" dirty="0"/>
              <a:t>识别干系人</a:t>
            </a:r>
          </a:p>
        </p:txBody>
      </p:sp>
    </p:spTree>
    <p:extLst>
      <p:ext uri="{BB962C8B-B14F-4D97-AF65-F5344CB8AC3E}">
        <p14:creationId xmlns:p14="http://schemas.microsoft.com/office/powerpoint/2010/main" val="87249084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rot="2700000">
            <a:off x="2549843" y="2496677"/>
            <a:ext cx="2017032" cy="2017032"/>
          </a:xfrm>
          <a:prstGeom prst="rect">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18" name="矩形 17"/>
          <p:cNvSpPr/>
          <p:nvPr/>
        </p:nvSpPr>
        <p:spPr>
          <a:xfrm rot="2700000">
            <a:off x="3234254" y="1296477"/>
            <a:ext cx="648211" cy="648211"/>
          </a:xfrm>
          <a:prstGeom prst="rect">
            <a:avLst/>
          </a:prstGeom>
          <a:solidFill>
            <a:schemeClr val="accent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19" name="矩形 18"/>
          <p:cNvSpPr/>
          <p:nvPr/>
        </p:nvSpPr>
        <p:spPr>
          <a:xfrm rot="2700000">
            <a:off x="1349643" y="3181089"/>
            <a:ext cx="648211" cy="648211"/>
          </a:xfrm>
          <a:prstGeom prst="rect">
            <a:avLst/>
          </a:prstGeom>
          <a:solidFill>
            <a:schemeClr val="accent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0" name="矩形 19"/>
          <p:cNvSpPr/>
          <p:nvPr/>
        </p:nvSpPr>
        <p:spPr>
          <a:xfrm rot="2700000">
            <a:off x="1442912" y="4059165"/>
            <a:ext cx="461671" cy="461671"/>
          </a:xfrm>
          <a:prstGeom prst="rect">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1" name="矩形 20"/>
          <p:cNvSpPr/>
          <p:nvPr/>
        </p:nvSpPr>
        <p:spPr>
          <a:xfrm rot="2700000">
            <a:off x="2620443" y="1428489"/>
            <a:ext cx="384187" cy="384187"/>
          </a:xfrm>
          <a:prstGeom prst="rect">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2" name="矩形 21"/>
          <p:cNvSpPr>
            <a:spLocks noChangeAspect="1"/>
          </p:cNvSpPr>
          <p:nvPr/>
        </p:nvSpPr>
        <p:spPr>
          <a:xfrm rot="2700000">
            <a:off x="667061" y="3688141"/>
            <a:ext cx="252000" cy="252000"/>
          </a:xfrm>
          <a:prstGeom prst="rect">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3" name="矩形 22"/>
          <p:cNvSpPr/>
          <p:nvPr/>
        </p:nvSpPr>
        <p:spPr>
          <a:xfrm rot="2700000">
            <a:off x="2873088" y="5461532"/>
            <a:ext cx="292365" cy="292365"/>
          </a:xfrm>
          <a:prstGeom prst="rect">
            <a:avLst/>
          </a:prstGeom>
          <a:solidFill>
            <a:schemeClr val="accent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4" name="矩形 23"/>
          <p:cNvSpPr/>
          <p:nvPr/>
        </p:nvSpPr>
        <p:spPr>
          <a:xfrm rot="2700000">
            <a:off x="9793359" y="4386731"/>
            <a:ext cx="467064" cy="467064"/>
          </a:xfrm>
          <a:prstGeom prst="rect">
            <a:avLst/>
          </a:prstGeom>
          <a:solidFill>
            <a:schemeClr val="accent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5" name="矩形 24"/>
          <p:cNvSpPr/>
          <p:nvPr/>
        </p:nvSpPr>
        <p:spPr>
          <a:xfrm rot="2700000">
            <a:off x="10174335" y="4856667"/>
            <a:ext cx="264047" cy="264044"/>
          </a:xfrm>
          <a:prstGeom prst="rect">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6" name="矩形 25"/>
          <p:cNvSpPr/>
          <p:nvPr/>
        </p:nvSpPr>
        <p:spPr>
          <a:xfrm rot="2700000">
            <a:off x="10647656" y="2519569"/>
            <a:ext cx="351351" cy="351351"/>
          </a:xfrm>
          <a:prstGeom prst="rect">
            <a:avLst/>
          </a:prstGeom>
          <a:solidFill>
            <a:schemeClr val="accent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7" name="文本框 26"/>
          <p:cNvSpPr txBox="1"/>
          <p:nvPr/>
        </p:nvSpPr>
        <p:spPr>
          <a:xfrm>
            <a:off x="2253069" y="2794699"/>
            <a:ext cx="2319867" cy="1446550"/>
          </a:xfrm>
          <a:prstGeom prst="rect">
            <a:avLst/>
          </a:prstGeom>
          <a:noFill/>
          <a:effectLst/>
        </p:spPr>
        <p:txBody>
          <a:bodyPr wrap="none" rtlCol="0">
            <a:spAutoFit/>
          </a:bodyPr>
          <a:lstStyle/>
          <a:p>
            <a:pPr marL="0" marR="0" lvl="0" indent="0" algn="ctr" defTabSz="914400" rtl="0" eaLnBrk="1" fontAlgn="auto" latinLnBrk="0" hangingPunct="1">
              <a:lnSpc>
                <a:spcPct val="100000"/>
              </a:lnSpc>
              <a:spcBef>
                <a:spcPct val="0"/>
              </a:spcBef>
              <a:spcAft>
                <a:spcPct val="0"/>
              </a:spcAft>
              <a:buClrTx/>
              <a:buSzTx/>
              <a:buFontTx/>
              <a:buNone/>
              <a:defRPr/>
            </a:pPr>
            <a:r>
              <a:rPr kumimoji="0" lang="en-US" altLang="zh-CN" sz="3200" b="1"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rPr>
              <a:t>  </a:t>
            </a:r>
            <a:r>
              <a:rPr kumimoji="0" lang="en-US" altLang="zh-CN" sz="8800" b="0" i="0" u="none" strike="noStrike" kern="1200" cap="none" spc="0" normalizeH="0" baseline="0" noProof="0" dirty="0" smtClean="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rPr>
              <a:t>3.5</a:t>
            </a:r>
            <a:endParaRPr kumimoji="0" lang="en-US" altLang="zh-CN" sz="7200" b="0"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8" name="文本框 27"/>
          <p:cNvSpPr txBox="1"/>
          <p:nvPr/>
        </p:nvSpPr>
        <p:spPr>
          <a:xfrm>
            <a:off x="5237488" y="2925846"/>
            <a:ext cx="6154412" cy="1107996"/>
          </a:xfrm>
          <a:prstGeom prst="rect">
            <a:avLst/>
          </a:prstGeom>
          <a:noFill/>
        </p:spPr>
        <p:txBody>
          <a:bodyPr wrap="square" rtlCol="0">
            <a:spAutoFit/>
          </a:bodyPr>
          <a:lstStyle/>
          <a:p>
            <a:pPr algn="dist"/>
            <a:r>
              <a:rPr lang="zh-CN" altLang="en-US" sz="6600" dirty="0" smtClean="0">
                <a:solidFill>
                  <a:schemeClr val="tx1">
                    <a:lumMod val="85000"/>
                    <a:lumOff val="15000"/>
                  </a:schemeClr>
                </a:solidFill>
                <a:latin typeface="FZHei-B01S" panose="02010601030101010101" pitchFamily="2" charset="-122"/>
                <a:ea typeface="FZHei-B01S" panose="02010601030101010101" pitchFamily="2" charset="-122"/>
                <a:sym typeface="FZHei-B01S" panose="02010601030101010101" pitchFamily="2" charset="-122"/>
              </a:rPr>
              <a:t>沟通管理</a:t>
            </a:r>
            <a:r>
              <a:rPr lang="zh-CN" altLang="en-US" sz="6600" dirty="0">
                <a:solidFill>
                  <a:schemeClr val="tx1">
                    <a:lumMod val="85000"/>
                    <a:lumOff val="15000"/>
                  </a:schemeClr>
                </a:solidFill>
                <a:latin typeface="FZHei-B01S" panose="02010601030101010101" pitchFamily="2" charset="-122"/>
                <a:ea typeface="FZHei-B01S" panose="02010601030101010101" pitchFamily="2" charset="-122"/>
                <a:sym typeface="FZHei-B01S" panose="02010601030101010101" pitchFamily="2" charset="-122"/>
              </a:rPr>
              <a:t>计划</a:t>
            </a:r>
          </a:p>
        </p:txBody>
      </p:sp>
    </p:spTree>
    <p:extLst>
      <p:ext uri="{BB962C8B-B14F-4D97-AF65-F5344CB8AC3E}">
        <p14:creationId xmlns:p14="http://schemas.microsoft.com/office/powerpoint/2010/main" val="361559639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Freeform 5">
            <a:extLst>
              <a:ext uri="{FF2B5EF4-FFF2-40B4-BE49-F238E27FC236}">
                <a16:creationId xmlns:a16="http://schemas.microsoft.com/office/drawing/2014/main" id="{57A1520C-6DF9-48E6-926B-E898BAEE61A3}"/>
              </a:ext>
            </a:extLst>
          </p:cNvPr>
          <p:cNvSpPr/>
          <p:nvPr/>
        </p:nvSpPr>
        <p:spPr bwMode="auto">
          <a:xfrm>
            <a:off x="269690" y="147461"/>
            <a:ext cx="262718"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53" name="Freeform 6">
            <a:extLst>
              <a:ext uri="{FF2B5EF4-FFF2-40B4-BE49-F238E27FC236}">
                <a16:creationId xmlns:a16="http://schemas.microsoft.com/office/drawing/2014/main" id="{2B110C71-F003-48D8-8A73-52AEC8FE9DD2}"/>
              </a:ext>
            </a:extLst>
          </p:cNvPr>
          <p:cNvSpPr/>
          <p:nvPr/>
        </p:nvSpPr>
        <p:spPr bwMode="auto">
          <a:xfrm>
            <a:off x="441542" y="321290"/>
            <a:ext cx="262718" cy="26864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54" name="Freeform 7">
            <a:extLst>
              <a:ext uri="{FF2B5EF4-FFF2-40B4-BE49-F238E27FC236}">
                <a16:creationId xmlns:a16="http://schemas.microsoft.com/office/drawing/2014/main" id="{34739476-600F-4027-977D-521397A54488}"/>
              </a:ext>
            </a:extLst>
          </p:cNvPr>
          <p:cNvSpPr/>
          <p:nvPr/>
        </p:nvSpPr>
        <p:spPr bwMode="auto">
          <a:xfrm>
            <a:off x="265739" y="503020"/>
            <a:ext cx="260742"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55" name="标题 1">
            <a:extLst>
              <a:ext uri="{FF2B5EF4-FFF2-40B4-BE49-F238E27FC236}">
                <a16:creationId xmlns:a16="http://schemas.microsoft.com/office/drawing/2014/main" id="{3545FD0D-3C7B-4E3C-9368-7964BD7235CE}"/>
              </a:ext>
            </a:extLst>
          </p:cNvPr>
          <p:cNvSpPr txBox="1"/>
          <p:nvPr/>
        </p:nvSpPr>
        <p:spPr>
          <a:xfrm>
            <a:off x="708210" y="185979"/>
            <a:ext cx="4340039" cy="583711"/>
          </a:xfrm>
          <a:prstGeom prst="rect">
            <a:avLst/>
          </a:prstGeom>
        </p:spPr>
        <p:txBody>
          <a:bodyPr/>
          <a:lstStyle>
            <a:lvl1pPr algn="l" defTabSz="914400" rtl="0" eaLnBrk="1" latinLnBrk="0" hangingPunct="1">
              <a:spcBef>
                <a:spcPct val="0"/>
              </a:spcBef>
              <a:buNone/>
              <a:defRPr sz="3600" kern="1200">
                <a:solidFill>
                  <a:srgbClr val="92D050"/>
                </a:solidFill>
                <a:latin typeface="汉仪秀英体简" pitchFamily="49" charset="-122"/>
                <a:ea typeface="汉仪秀英体简" pitchFamily="49" charset="-122"/>
                <a:cs typeface="+mj-cs"/>
              </a:defRPr>
            </a:lvl1pPr>
          </a:lstStyle>
          <a:p>
            <a:r>
              <a:rPr lang="zh-CN" altLang="en-US" sz="3200"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沟通管理</a:t>
            </a:r>
            <a:r>
              <a:rPr lang="zh-CN" altLang="en-US" sz="3200" dirty="0" smtClean="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计划</a:t>
            </a:r>
            <a:r>
              <a:rPr lang="en-US" altLang="zh-CN" sz="3200" b="1"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[2]</a:t>
            </a:r>
            <a:endParaRPr lang="zh-CN" altLang="en-US" sz="3200" b="1"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endParaRPr>
          </a:p>
          <a:p>
            <a:endParaRPr lang="zh-CN" altLang="en-US" sz="3200"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pic>
        <p:nvPicPr>
          <p:cNvPr id="2" name="图片 1"/>
          <p:cNvPicPr>
            <a:picLocks noChangeAspect="1"/>
          </p:cNvPicPr>
          <p:nvPr/>
        </p:nvPicPr>
        <p:blipFill rotWithShape="1">
          <a:blip r:embed="rId3">
            <a:extLst>
              <a:ext uri="{28A0092B-C50C-407E-A947-70E740481C1C}">
                <a14:useLocalDpi xmlns:a14="http://schemas.microsoft.com/office/drawing/2010/main" val="0"/>
              </a:ext>
            </a:extLst>
          </a:blip>
          <a:srcRect l="266" t="2626" r="1362" b="1125"/>
          <a:stretch/>
        </p:blipFill>
        <p:spPr>
          <a:xfrm>
            <a:off x="704260" y="943519"/>
            <a:ext cx="10992038" cy="491560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 name="矩形 2"/>
          <p:cNvSpPr/>
          <p:nvPr/>
        </p:nvSpPr>
        <p:spPr>
          <a:xfrm>
            <a:off x="3568789" y="6032953"/>
            <a:ext cx="5262979" cy="646331"/>
          </a:xfrm>
          <a:prstGeom prst="rect">
            <a:avLst/>
          </a:prstGeom>
        </p:spPr>
        <p:txBody>
          <a:bodyPr wrap="none">
            <a:spAutoFit/>
          </a:bodyPr>
          <a:lstStyle/>
          <a:p>
            <a:r>
              <a:rPr lang="zh-CN" altLang="en-US" sz="3600" dirty="0"/>
              <a:t>开发者与客户的沟通计划</a:t>
            </a:r>
          </a:p>
        </p:txBody>
      </p:sp>
    </p:spTree>
    <p:extLst>
      <p:ext uri="{BB962C8B-B14F-4D97-AF65-F5344CB8AC3E}">
        <p14:creationId xmlns:p14="http://schemas.microsoft.com/office/powerpoint/2010/main" val="58238986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Freeform 5">
            <a:extLst>
              <a:ext uri="{FF2B5EF4-FFF2-40B4-BE49-F238E27FC236}">
                <a16:creationId xmlns:a16="http://schemas.microsoft.com/office/drawing/2014/main" id="{57A1520C-6DF9-48E6-926B-E898BAEE61A3}"/>
              </a:ext>
            </a:extLst>
          </p:cNvPr>
          <p:cNvSpPr/>
          <p:nvPr/>
        </p:nvSpPr>
        <p:spPr bwMode="auto">
          <a:xfrm>
            <a:off x="269690" y="147461"/>
            <a:ext cx="262718"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53" name="Freeform 6">
            <a:extLst>
              <a:ext uri="{FF2B5EF4-FFF2-40B4-BE49-F238E27FC236}">
                <a16:creationId xmlns:a16="http://schemas.microsoft.com/office/drawing/2014/main" id="{2B110C71-F003-48D8-8A73-52AEC8FE9DD2}"/>
              </a:ext>
            </a:extLst>
          </p:cNvPr>
          <p:cNvSpPr/>
          <p:nvPr/>
        </p:nvSpPr>
        <p:spPr bwMode="auto">
          <a:xfrm>
            <a:off x="441542" y="321290"/>
            <a:ext cx="262718" cy="26864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54" name="Freeform 7">
            <a:extLst>
              <a:ext uri="{FF2B5EF4-FFF2-40B4-BE49-F238E27FC236}">
                <a16:creationId xmlns:a16="http://schemas.microsoft.com/office/drawing/2014/main" id="{34739476-600F-4027-977D-521397A54488}"/>
              </a:ext>
            </a:extLst>
          </p:cNvPr>
          <p:cNvSpPr/>
          <p:nvPr/>
        </p:nvSpPr>
        <p:spPr bwMode="auto">
          <a:xfrm>
            <a:off x="265739" y="503020"/>
            <a:ext cx="260742"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55" name="标题 1">
            <a:extLst>
              <a:ext uri="{FF2B5EF4-FFF2-40B4-BE49-F238E27FC236}">
                <a16:creationId xmlns:a16="http://schemas.microsoft.com/office/drawing/2014/main" id="{3545FD0D-3C7B-4E3C-9368-7964BD7235CE}"/>
              </a:ext>
            </a:extLst>
          </p:cNvPr>
          <p:cNvSpPr txBox="1"/>
          <p:nvPr/>
        </p:nvSpPr>
        <p:spPr>
          <a:xfrm>
            <a:off x="708210" y="185979"/>
            <a:ext cx="4340039" cy="583711"/>
          </a:xfrm>
          <a:prstGeom prst="rect">
            <a:avLst/>
          </a:prstGeom>
        </p:spPr>
        <p:txBody>
          <a:bodyPr/>
          <a:lstStyle>
            <a:lvl1pPr algn="l" defTabSz="914400" rtl="0" eaLnBrk="1" latinLnBrk="0" hangingPunct="1">
              <a:spcBef>
                <a:spcPct val="0"/>
              </a:spcBef>
              <a:buNone/>
              <a:defRPr sz="3600" kern="1200">
                <a:solidFill>
                  <a:srgbClr val="92D050"/>
                </a:solidFill>
                <a:latin typeface="汉仪秀英体简" pitchFamily="49" charset="-122"/>
                <a:ea typeface="汉仪秀英体简" pitchFamily="49" charset="-122"/>
                <a:cs typeface="+mj-cs"/>
              </a:defRPr>
            </a:lvl1pPr>
          </a:lstStyle>
          <a:p>
            <a:r>
              <a:rPr lang="zh-CN" altLang="en-US" sz="3200"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沟通管理</a:t>
            </a:r>
            <a:r>
              <a:rPr lang="zh-CN" altLang="en-US" sz="3200" dirty="0" smtClean="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计划</a:t>
            </a:r>
            <a:r>
              <a:rPr lang="en-US" altLang="zh-CN" sz="3200" b="1"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[2]</a:t>
            </a:r>
            <a:endParaRPr lang="zh-CN" altLang="en-US" sz="3200" b="1"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endParaRPr>
          </a:p>
          <a:p>
            <a:endParaRPr lang="zh-CN" altLang="en-US" sz="3200"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pic>
        <p:nvPicPr>
          <p:cNvPr id="2" name="图片 1"/>
          <p:cNvPicPr>
            <a:picLocks noChangeAspect="1"/>
          </p:cNvPicPr>
          <p:nvPr/>
        </p:nvPicPr>
        <p:blipFill rotWithShape="1">
          <a:blip r:embed="rId3">
            <a:extLst>
              <a:ext uri="{28A0092B-C50C-407E-A947-70E740481C1C}">
                <a14:useLocalDpi xmlns:a14="http://schemas.microsoft.com/office/drawing/2010/main" val="0"/>
              </a:ext>
            </a:extLst>
          </a:blip>
          <a:srcRect l="484" t="1074" r="406" b="600"/>
          <a:stretch/>
        </p:blipFill>
        <p:spPr>
          <a:xfrm>
            <a:off x="3207731" y="636355"/>
            <a:ext cx="8481376" cy="6178303"/>
          </a:xfrm>
          <a:prstGeom prst="rect">
            <a:avLst/>
          </a:prstGeom>
        </p:spPr>
      </p:pic>
      <p:sp>
        <p:nvSpPr>
          <p:cNvPr id="3" name="矩形 2"/>
          <p:cNvSpPr/>
          <p:nvPr/>
        </p:nvSpPr>
        <p:spPr>
          <a:xfrm>
            <a:off x="396110" y="2992006"/>
            <a:ext cx="2635819" cy="1200329"/>
          </a:xfrm>
          <a:prstGeom prst="rect">
            <a:avLst/>
          </a:prstGeom>
        </p:spPr>
        <p:txBody>
          <a:bodyPr wrap="square">
            <a:spAutoFit/>
          </a:bodyPr>
          <a:lstStyle/>
          <a:p>
            <a:pPr algn="ctr"/>
            <a:r>
              <a:rPr lang="zh-CN" altLang="en-US" sz="3600" dirty="0"/>
              <a:t>开发者内部沟通计划</a:t>
            </a:r>
          </a:p>
        </p:txBody>
      </p:sp>
    </p:spTree>
    <p:extLst>
      <p:ext uri="{BB962C8B-B14F-4D97-AF65-F5344CB8AC3E}">
        <p14:creationId xmlns:p14="http://schemas.microsoft.com/office/powerpoint/2010/main" val="177628905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rot="2700000">
            <a:off x="2549843" y="2496677"/>
            <a:ext cx="2017032" cy="2017032"/>
          </a:xfrm>
          <a:prstGeom prst="rect">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18" name="矩形 17"/>
          <p:cNvSpPr/>
          <p:nvPr/>
        </p:nvSpPr>
        <p:spPr>
          <a:xfrm rot="2700000">
            <a:off x="3234254" y="1296477"/>
            <a:ext cx="648211" cy="648211"/>
          </a:xfrm>
          <a:prstGeom prst="rect">
            <a:avLst/>
          </a:prstGeom>
          <a:solidFill>
            <a:schemeClr val="accent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19" name="矩形 18"/>
          <p:cNvSpPr/>
          <p:nvPr/>
        </p:nvSpPr>
        <p:spPr>
          <a:xfrm rot="2700000">
            <a:off x="1349643" y="3181089"/>
            <a:ext cx="648211" cy="648211"/>
          </a:xfrm>
          <a:prstGeom prst="rect">
            <a:avLst/>
          </a:prstGeom>
          <a:solidFill>
            <a:schemeClr val="accent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0" name="矩形 19"/>
          <p:cNvSpPr/>
          <p:nvPr/>
        </p:nvSpPr>
        <p:spPr>
          <a:xfrm rot="2700000">
            <a:off x="1442912" y="4059165"/>
            <a:ext cx="461671" cy="461671"/>
          </a:xfrm>
          <a:prstGeom prst="rect">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1" name="矩形 20"/>
          <p:cNvSpPr/>
          <p:nvPr/>
        </p:nvSpPr>
        <p:spPr>
          <a:xfrm rot="2700000">
            <a:off x="2620443" y="1428489"/>
            <a:ext cx="384187" cy="384187"/>
          </a:xfrm>
          <a:prstGeom prst="rect">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2" name="矩形 21"/>
          <p:cNvSpPr>
            <a:spLocks noChangeAspect="1"/>
          </p:cNvSpPr>
          <p:nvPr/>
        </p:nvSpPr>
        <p:spPr>
          <a:xfrm rot="2700000">
            <a:off x="667061" y="3688141"/>
            <a:ext cx="252000" cy="252000"/>
          </a:xfrm>
          <a:prstGeom prst="rect">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3" name="矩形 22"/>
          <p:cNvSpPr/>
          <p:nvPr/>
        </p:nvSpPr>
        <p:spPr>
          <a:xfrm rot="2700000">
            <a:off x="2873088" y="5461532"/>
            <a:ext cx="292365" cy="292365"/>
          </a:xfrm>
          <a:prstGeom prst="rect">
            <a:avLst/>
          </a:prstGeom>
          <a:solidFill>
            <a:schemeClr val="accent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4" name="矩形 23"/>
          <p:cNvSpPr/>
          <p:nvPr/>
        </p:nvSpPr>
        <p:spPr>
          <a:xfrm rot="2700000">
            <a:off x="9793359" y="4386731"/>
            <a:ext cx="467064" cy="467064"/>
          </a:xfrm>
          <a:prstGeom prst="rect">
            <a:avLst/>
          </a:prstGeom>
          <a:solidFill>
            <a:schemeClr val="accent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5" name="矩形 24"/>
          <p:cNvSpPr/>
          <p:nvPr/>
        </p:nvSpPr>
        <p:spPr>
          <a:xfrm rot="2700000">
            <a:off x="10174335" y="4856667"/>
            <a:ext cx="264047" cy="264044"/>
          </a:xfrm>
          <a:prstGeom prst="rect">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6" name="矩形 25"/>
          <p:cNvSpPr/>
          <p:nvPr/>
        </p:nvSpPr>
        <p:spPr>
          <a:xfrm rot="2700000">
            <a:off x="10647656" y="2519569"/>
            <a:ext cx="351351" cy="351351"/>
          </a:xfrm>
          <a:prstGeom prst="rect">
            <a:avLst/>
          </a:prstGeom>
          <a:solidFill>
            <a:schemeClr val="accent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7" name="文本框 26"/>
          <p:cNvSpPr txBox="1"/>
          <p:nvPr/>
        </p:nvSpPr>
        <p:spPr>
          <a:xfrm>
            <a:off x="2253069" y="2794699"/>
            <a:ext cx="2319867" cy="1446550"/>
          </a:xfrm>
          <a:prstGeom prst="rect">
            <a:avLst/>
          </a:prstGeom>
          <a:noFill/>
          <a:effectLst/>
        </p:spPr>
        <p:txBody>
          <a:bodyPr wrap="none" rtlCol="0">
            <a:spAutoFit/>
          </a:bodyPr>
          <a:lstStyle/>
          <a:p>
            <a:pPr marL="0" marR="0" lvl="0" indent="0" algn="ctr" defTabSz="914400" rtl="0" eaLnBrk="1" fontAlgn="auto" latinLnBrk="0" hangingPunct="1">
              <a:lnSpc>
                <a:spcPct val="100000"/>
              </a:lnSpc>
              <a:spcBef>
                <a:spcPct val="0"/>
              </a:spcBef>
              <a:spcAft>
                <a:spcPct val="0"/>
              </a:spcAft>
              <a:buClrTx/>
              <a:buSzTx/>
              <a:buFontTx/>
              <a:buNone/>
              <a:defRPr/>
            </a:pPr>
            <a:r>
              <a:rPr kumimoji="0" lang="en-US" altLang="zh-CN" sz="3200" b="1"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rPr>
              <a:t>  </a:t>
            </a:r>
            <a:r>
              <a:rPr kumimoji="0" lang="en-US" altLang="zh-CN" sz="8800" b="0" i="0" u="none" strike="noStrike" kern="1200" cap="none" spc="0" normalizeH="0" baseline="0" noProof="0" dirty="0" smtClean="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rPr>
              <a:t>3.6</a:t>
            </a:r>
            <a:endParaRPr kumimoji="0" lang="en-US" altLang="zh-CN" sz="7200" b="0"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8" name="文本框 27"/>
          <p:cNvSpPr txBox="1"/>
          <p:nvPr/>
        </p:nvSpPr>
        <p:spPr>
          <a:xfrm>
            <a:off x="5237488" y="2925846"/>
            <a:ext cx="5544812" cy="1107996"/>
          </a:xfrm>
          <a:prstGeom prst="rect">
            <a:avLst/>
          </a:prstGeom>
          <a:noFill/>
        </p:spPr>
        <p:txBody>
          <a:bodyPr wrap="square" rtlCol="0">
            <a:spAutoFit/>
          </a:bodyPr>
          <a:lstStyle/>
          <a:p>
            <a:pPr algn="dist"/>
            <a:r>
              <a:rPr lang="zh-CN" altLang="en-US" sz="6600" dirty="0">
                <a:solidFill>
                  <a:schemeClr val="tx1">
                    <a:lumMod val="85000"/>
                    <a:lumOff val="15000"/>
                  </a:schemeClr>
                </a:solidFill>
                <a:latin typeface="FZHei-B01S" panose="02010601030101010101" pitchFamily="2" charset="-122"/>
                <a:ea typeface="FZHei-B01S" panose="02010601030101010101" pitchFamily="2" charset="-122"/>
                <a:sym typeface="FZHei-B01S" panose="02010601030101010101" pitchFamily="2" charset="-122"/>
              </a:rPr>
              <a:t>时间</a:t>
            </a:r>
            <a:r>
              <a:rPr lang="zh-CN" altLang="en-US" sz="6600" dirty="0" smtClean="0">
                <a:solidFill>
                  <a:schemeClr val="tx1">
                    <a:lumMod val="85000"/>
                    <a:lumOff val="15000"/>
                  </a:schemeClr>
                </a:solidFill>
                <a:latin typeface="FZHei-B01S" panose="02010601030101010101" pitchFamily="2" charset="-122"/>
                <a:ea typeface="FZHei-B01S" panose="02010601030101010101" pitchFamily="2" charset="-122"/>
                <a:sym typeface="FZHei-B01S" panose="02010601030101010101" pitchFamily="2" charset="-122"/>
              </a:rPr>
              <a:t>管理</a:t>
            </a:r>
            <a:r>
              <a:rPr lang="zh-CN" altLang="en-US" sz="6600" dirty="0">
                <a:solidFill>
                  <a:schemeClr val="tx1">
                    <a:lumMod val="85000"/>
                    <a:lumOff val="15000"/>
                  </a:schemeClr>
                </a:solidFill>
                <a:latin typeface="FZHei-B01S" panose="02010601030101010101" pitchFamily="2" charset="-122"/>
                <a:ea typeface="FZHei-B01S" panose="02010601030101010101" pitchFamily="2" charset="-122"/>
                <a:sym typeface="FZHei-B01S" panose="02010601030101010101" pitchFamily="2" charset="-122"/>
              </a:rPr>
              <a:t>计划</a:t>
            </a:r>
          </a:p>
        </p:txBody>
      </p:sp>
    </p:spTree>
    <p:extLst>
      <p:ext uri="{BB962C8B-B14F-4D97-AF65-F5344CB8AC3E}">
        <p14:creationId xmlns:p14="http://schemas.microsoft.com/office/powerpoint/2010/main" val="126896683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rot="2700000">
            <a:off x="2549843" y="2496677"/>
            <a:ext cx="2017032" cy="2017032"/>
          </a:xfrm>
          <a:prstGeom prst="rect">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18" name="矩形 17"/>
          <p:cNvSpPr/>
          <p:nvPr/>
        </p:nvSpPr>
        <p:spPr>
          <a:xfrm rot="2700000">
            <a:off x="3234254" y="1296477"/>
            <a:ext cx="648211" cy="648211"/>
          </a:xfrm>
          <a:prstGeom prst="rect">
            <a:avLst/>
          </a:prstGeom>
          <a:solidFill>
            <a:schemeClr val="accent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19" name="矩形 18"/>
          <p:cNvSpPr/>
          <p:nvPr/>
        </p:nvSpPr>
        <p:spPr>
          <a:xfrm rot="2700000">
            <a:off x="1349643" y="3181089"/>
            <a:ext cx="648211" cy="648211"/>
          </a:xfrm>
          <a:prstGeom prst="rect">
            <a:avLst/>
          </a:prstGeom>
          <a:solidFill>
            <a:schemeClr val="accent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0" name="矩形 19"/>
          <p:cNvSpPr/>
          <p:nvPr/>
        </p:nvSpPr>
        <p:spPr>
          <a:xfrm rot="2700000">
            <a:off x="1442912" y="4059165"/>
            <a:ext cx="461671" cy="461671"/>
          </a:xfrm>
          <a:prstGeom prst="rect">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1" name="矩形 20"/>
          <p:cNvSpPr/>
          <p:nvPr/>
        </p:nvSpPr>
        <p:spPr>
          <a:xfrm rot="2700000">
            <a:off x="2620443" y="1428489"/>
            <a:ext cx="384187" cy="384187"/>
          </a:xfrm>
          <a:prstGeom prst="rect">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2" name="矩形 21"/>
          <p:cNvSpPr>
            <a:spLocks noChangeAspect="1"/>
          </p:cNvSpPr>
          <p:nvPr/>
        </p:nvSpPr>
        <p:spPr>
          <a:xfrm rot="2700000">
            <a:off x="667061" y="3688141"/>
            <a:ext cx="252000" cy="252000"/>
          </a:xfrm>
          <a:prstGeom prst="rect">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3" name="矩形 22"/>
          <p:cNvSpPr/>
          <p:nvPr/>
        </p:nvSpPr>
        <p:spPr>
          <a:xfrm rot="2700000">
            <a:off x="2873088" y="5461532"/>
            <a:ext cx="292365" cy="292365"/>
          </a:xfrm>
          <a:prstGeom prst="rect">
            <a:avLst/>
          </a:prstGeom>
          <a:solidFill>
            <a:schemeClr val="accent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4" name="矩形 23"/>
          <p:cNvSpPr/>
          <p:nvPr/>
        </p:nvSpPr>
        <p:spPr>
          <a:xfrm rot="2700000">
            <a:off x="9793359" y="4386731"/>
            <a:ext cx="467064" cy="467064"/>
          </a:xfrm>
          <a:prstGeom prst="rect">
            <a:avLst/>
          </a:prstGeom>
          <a:solidFill>
            <a:schemeClr val="accent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5" name="矩形 24"/>
          <p:cNvSpPr/>
          <p:nvPr/>
        </p:nvSpPr>
        <p:spPr>
          <a:xfrm rot="2700000">
            <a:off x="10174335" y="4856667"/>
            <a:ext cx="264047" cy="264044"/>
          </a:xfrm>
          <a:prstGeom prst="rect">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6" name="矩形 25"/>
          <p:cNvSpPr/>
          <p:nvPr/>
        </p:nvSpPr>
        <p:spPr>
          <a:xfrm rot="2700000">
            <a:off x="10647656" y="2519569"/>
            <a:ext cx="351351" cy="351351"/>
          </a:xfrm>
          <a:prstGeom prst="rect">
            <a:avLst/>
          </a:prstGeom>
          <a:solidFill>
            <a:schemeClr val="accent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7" name="文本框 26"/>
          <p:cNvSpPr txBox="1"/>
          <p:nvPr/>
        </p:nvSpPr>
        <p:spPr>
          <a:xfrm>
            <a:off x="2405577" y="2548820"/>
            <a:ext cx="2108270" cy="1862048"/>
          </a:xfrm>
          <a:prstGeom prst="rect">
            <a:avLst/>
          </a:prstGeom>
          <a:noFill/>
          <a:effectLst/>
        </p:spPr>
        <p:txBody>
          <a:bodyPr wrap="none" rtlCol="0">
            <a:spAutoFit/>
          </a:bodyPr>
          <a:lstStyle/>
          <a:p>
            <a:pPr marL="0" marR="0" lvl="0" indent="0" algn="ctr" defTabSz="914400" rtl="0" eaLnBrk="1" fontAlgn="auto" latinLnBrk="0" hangingPunct="1">
              <a:lnSpc>
                <a:spcPct val="100000"/>
              </a:lnSpc>
              <a:spcBef>
                <a:spcPct val="0"/>
              </a:spcBef>
              <a:spcAft>
                <a:spcPct val="0"/>
              </a:spcAft>
              <a:buClrTx/>
              <a:buSzTx/>
              <a:buFontTx/>
              <a:buNone/>
              <a:defRPr/>
            </a:pPr>
            <a:r>
              <a:rPr kumimoji="0" lang="en-US" altLang="zh-CN" sz="4000" b="1"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rPr>
              <a:t>  </a:t>
            </a:r>
            <a:r>
              <a:rPr kumimoji="0" lang="en-US" altLang="zh-CN" sz="11500"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rPr>
              <a:t>01</a:t>
            </a:r>
            <a:endParaRPr kumimoji="0" lang="en-US" altLang="zh-CN" sz="8800"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8" name="文本框 27"/>
          <p:cNvSpPr txBox="1"/>
          <p:nvPr/>
        </p:nvSpPr>
        <p:spPr>
          <a:xfrm>
            <a:off x="5237488" y="2957132"/>
            <a:ext cx="4882162" cy="1107996"/>
          </a:xfrm>
          <a:prstGeom prst="rect">
            <a:avLst/>
          </a:prstGeom>
          <a:noFill/>
        </p:spPr>
        <p:txBody>
          <a:bodyPr wrap="square" rtlCol="0">
            <a:spAutoFit/>
          </a:bodyPr>
          <a:lstStyle/>
          <a:p>
            <a:pPr algn="dist"/>
            <a:r>
              <a:rPr lang="zh-CN" altLang="en-US" sz="6600" dirty="0" smtClean="0">
                <a:solidFill>
                  <a:schemeClr val="tx1">
                    <a:lumMod val="85000"/>
                    <a:lumOff val="15000"/>
                  </a:schemeClr>
                </a:solidFill>
                <a:latin typeface="FZHei-B01S" panose="02010601030101010101" pitchFamily="2" charset="-122"/>
                <a:ea typeface="FZHei-B01S" panose="02010601030101010101" pitchFamily="2" charset="-122"/>
                <a:sym typeface="FZHei-B01S" panose="02010601030101010101" pitchFamily="2" charset="-122"/>
              </a:rPr>
              <a:t>项目概述</a:t>
            </a:r>
            <a:endParaRPr lang="zh-CN" altLang="en-US" sz="6600" dirty="0">
              <a:solidFill>
                <a:schemeClr val="tx1">
                  <a:lumMod val="85000"/>
                  <a:lumOff val="15000"/>
                </a:schemeClr>
              </a:solidFill>
              <a:latin typeface="FZHei-B01S" panose="02010601030101010101" pitchFamily="2" charset="-122"/>
              <a:ea typeface="FZHei-B01S" panose="02010601030101010101" pitchFamily="2" charset="-122"/>
              <a:sym typeface="FZHei-B01S" panose="02010601030101010101" pitchFamily="2" charset="-122"/>
            </a:endParaRPr>
          </a:p>
        </p:txBody>
      </p:sp>
    </p:spTree>
    <p:extLst>
      <p:ext uri="{BB962C8B-B14F-4D97-AF65-F5344CB8AC3E}">
        <p14:creationId xmlns:p14="http://schemas.microsoft.com/office/powerpoint/2010/main" val="2657563529"/>
      </p:ext>
    </p:extLst>
  </p:cSld>
  <p:clrMapOvr>
    <a:masterClrMapping/>
  </p:clrMapOvr>
  <p:transition spd="slow">
    <p:push dir="u"/>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Freeform 5">
            <a:extLst>
              <a:ext uri="{FF2B5EF4-FFF2-40B4-BE49-F238E27FC236}">
                <a16:creationId xmlns:a16="http://schemas.microsoft.com/office/drawing/2014/main" id="{57A1520C-6DF9-48E6-926B-E898BAEE61A3}"/>
              </a:ext>
            </a:extLst>
          </p:cNvPr>
          <p:cNvSpPr/>
          <p:nvPr/>
        </p:nvSpPr>
        <p:spPr bwMode="auto">
          <a:xfrm>
            <a:off x="269690" y="147461"/>
            <a:ext cx="262718"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53" name="Freeform 6">
            <a:extLst>
              <a:ext uri="{FF2B5EF4-FFF2-40B4-BE49-F238E27FC236}">
                <a16:creationId xmlns:a16="http://schemas.microsoft.com/office/drawing/2014/main" id="{2B110C71-F003-48D8-8A73-52AEC8FE9DD2}"/>
              </a:ext>
            </a:extLst>
          </p:cNvPr>
          <p:cNvSpPr/>
          <p:nvPr/>
        </p:nvSpPr>
        <p:spPr bwMode="auto">
          <a:xfrm>
            <a:off x="441542" y="321290"/>
            <a:ext cx="262718" cy="26864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54" name="Freeform 7">
            <a:extLst>
              <a:ext uri="{FF2B5EF4-FFF2-40B4-BE49-F238E27FC236}">
                <a16:creationId xmlns:a16="http://schemas.microsoft.com/office/drawing/2014/main" id="{34739476-600F-4027-977D-521397A54488}"/>
              </a:ext>
            </a:extLst>
          </p:cNvPr>
          <p:cNvSpPr/>
          <p:nvPr/>
        </p:nvSpPr>
        <p:spPr bwMode="auto">
          <a:xfrm>
            <a:off x="265739" y="503020"/>
            <a:ext cx="260742"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55" name="标题 1">
            <a:extLst>
              <a:ext uri="{FF2B5EF4-FFF2-40B4-BE49-F238E27FC236}">
                <a16:creationId xmlns:a16="http://schemas.microsoft.com/office/drawing/2014/main" id="{3545FD0D-3C7B-4E3C-9368-7964BD7235CE}"/>
              </a:ext>
            </a:extLst>
          </p:cNvPr>
          <p:cNvSpPr txBox="1"/>
          <p:nvPr/>
        </p:nvSpPr>
        <p:spPr>
          <a:xfrm>
            <a:off x="708211" y="185979"/>
            <a:ext cx="3978090" cy="583711"/>
          </a:xfrm>
          <a:prstGeom prst="rect">
            <a:avLst/>
          </a:prstGeom>
        </p:spPr>
        <p:txBody>
          <a:bodyPr/>
          <a:lstStyle>
            <a:lvl1pPr algn="l" defTabSz="914400" rtl="0" eaLnBrk="1" latinLnBrk="0" hangingPunct="1">
              <a:spcBef>
                <a:spcPct val="0"/>
              </a:spcBef>
              <a:buNone/>
              <a:defRPr sz="3600" kern="1200">
                <a:solidFill>
                  <a:srgbClr val="92D050"/>
                </a:solidFill>
                <a:latin typeface="汉仪秀英体简" pitchFamily="49" charset="-122"/>
                <a:ea typeface="汉仪秀英体简" pitchFamily="49" charset="-122"/>
                <a:cs typeface="+mj-cs"/>
              </a:defRPr>
            </a:lvl1pPr>
          </a:lstStyle>
          <a:p>
            <a:pPr algn="dist"/>
            <a:r>
              <a:rPr lang="zh-CN" altLang="en-US" sz="3200" dirty="0">
                <a:solidFill>
                  <a:schemeClr val="tx1">
                    <a:lumMod val="85000"/>
                    <a:lumOff val="15000"/>
                  </a:schemeClr>
                </a:solidFill>
                <a:latin typeface="FZHei-B01S" panose="02010601030101010101" pitchFamily="2" charset="-122"/>
                <a:ea typeface="FZHei-B01S" panose="02010601030101010101" pitchFamily="2" charset="-122"/>
                <a:sym typeface="FZHei-B01S" panose="02010601030101010101" pitchFamily="2" charset="-122"/>
              </a:rPr>
              <a:t>时间管理</a:t>
            </a:r>
            <a:r>
              <a:rPr lang="zh-CN" altLang="en-US" sz="3200" dirty="0" smtClean="0">
                <a:solidFill>
                  <a:schemeClr val="tx1">
                    <a:lumMod val="85000"/>
                    <a:lumOff val="15000"/>
                  </a:schemeClr>
                </a:solidFill>
                <a:latin typeface="FZHei-B01S" panose="02010601030101010101" pitchFamily="2" charset="-122"/>
                <a:ea typeface="FZHei-B01S" panose="02010601030101010101" pitchFamily="2" charset="-122"/>
                <a:sym typeface="FZHei-B01S" panose="02010601030101010101" pitchFamily="2" charset="-122"/>
              </a:rPr>
              <a:t>计划</a:t>
            </a:r>
            <a:r>
              <a:rPr lang="en-US" altLang="zh-CN" sz="3200" b="1" dirty="0" smtClean="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[3]</a:t>
            </a:r>
            <a:endParaRPr lang="zh-CN" altLang="en-US" sz="3200" b="1"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endParaRPr>
          </a:p>
          <a:p>
            <a:pPr algn="dist"/>
            <a:endParaRPr lang="zh-CN" altLang="en-US" sz="3200" dirty="0">
              <a:solidFill>
                <a:schemeClr val="tx1">
                  <a:lumMod val="85000"/>
                  <a:lumOff val="15000"/>
                </a:schemeClr>
              </a:solidFill>
              <a:latin typeface="FZHei-B01S" panose="02010601030101010101" pitchFamily="2" charset="-122"/>
              <a:ea typeface="FZHei-B01S" panose="02010601030101010101" pitchFamily="2" charset="-122"/>
              <a:sym typeface="FZHei-B01S" panose="02010601030101010101" pitchFamily="2" charset="-122"/>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9245" y="1417413"/>
            <a:ext cx="11797099" cy="478460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矩形 6"/>
          <p:cNvSpPr/>
          <p:nvPr/>
        </p:nvSpPr>
        <p:spPr>
          <a:xfrm>
            <a:off x="2646659" y="696276"/>
            <a:ext cx="7010739" cy="707886"/>
          </a:xfrm>
          <a:prstGeom prst="rect">
            <a:avLst/>
          </a:prstGeom>
        </p:spPr>
        <p:txBody>
          <a:bodyPr wrap="square">
            <a:spAutoFit/>
          </a:bodyPr>
          <a:lstStyle/>
          <a:p>
            <a:pPr lvl="1" fontAlgn="base">
              <a:spcBef>
                <a:spcPts val="600"/>
              </a:spcBef>
              <a:spcAft>
                <a:spcPts val="600"/>
              </a:spcAft>
            </a:pPr>
            <a:r>
              <a:rPr lang="en-US" altLang="zh-CN" sz="4000" b="1" kern="0" cap="all" dirty="0" smtClean="0">
                <a:effectLst>
                  <a:glow>
                    <a:srgbClr val="000000"/>
                  </a:glow>
                  <a:outerShdw sx="0" sy="0">
                    <a:srgbClr val="000000"/>
                  </a:outerShdw>
                  <a:reflection stA="0" endPos="0" fadeDir="0" sx="0" sy="0"/>
                </a:effectLst>
                <a:latin typeface="微软雅黑" panose="020B0503020204020204" pitchFamily="34" charset="-122"/>
                <a:ea typeface="微软雅黑" panose="020B0503020204020204" pitchFamily="34" charset="-122"/>
                <a:cs typeface="Arial" panose="020B0604020202020204" pitchFamily="34" charset="0"/>
              </a:rPr>
              <a:t>GANTT</a:t>
            </a:r>
            <a:r>
              <a:rPr lang="zh-CN" altLang="en-US" sz="4000" b="1" kern="0" cap="all" dirty="0" smtClean="0">
                <a:effectLst>
                  <a:glow>
                    <a:srgbClr val="000000"/>
                  </a:glow>
                  <a:outerShdw sx="0" sy="0">
                    <a:srgbClr val="000000"/>
                  </a:outerShdw>
                  <a:reflection stA="0" endPos="0" fadeDir="0" sx="0" sy="0"/>
                </a:effectLst>
                <a:latin typeface="微软雅黑" panose="020B0503020204020204" pitchFamily="34" charset="-122"/>
                <a:ea typeface="微软雅黑" panose="020B0503020204020204" pitchFamily="34" charset="-122"/>
                <a:cs typeface="Arial" panose="020B0604020202020204" pitchFamily="34" charset="0"/>
              </a:rPr>
              <a:t>图（项目收尾阶段）</a:t>
            </a:r>
            <a:endParaRPr lang="zh-CN" altLang="zh-CN" sz="4000" b="1" strike="noStrike" kern="0" cap="all" spc="0" dirty="0">
              <a:ln>
                <a:noFill/>
              </a:ln>
              <a:effectLst>
                <a:glow>
                  <a:srgbClr val="000000"/>
                </a:glow>
                <a:outerShdw sx="0" sy="0">
                  <a:srgbClr val="000000"/>
                </a:outerShdw>
                <a:reflection stA="0" endPos="0" fadeDir="0" sx="0" sy="0"/>
              </a:effectLst>
              <a:latin typeface="Cambria" panose="02040503050406030204" pitchFamily="18" charset="0"/>
              <a:ea typeface="微软雅黑" panose="020B0503020204020204" pitchFamily="34" charset="-122"/>
              <a:cs typeface="Arial" panose="020B0604020202020204" pitchFamily="34" charset="0"/>
            </a:endParaRPr>
          </a:p>
        </p:txBody>
      </p:sp>
    </p:spTree>
    <p:extLst>
      <p:ext uri="{BB962C8B-B14F-4D97-AF65-F5344CB8AC3E}">
        <p14:creationId xmlns:p14="http://schemas.microsoft.com/office/powerpoint/2010/main" val="195989402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Freeform 5">
            <a:extLst>
              <a:ext uri="{FF2B5EF4-FFF2-40B4-BE49-F238E27FC236}">
                <a16:creationId xmlns:a16="http://schemas.microsoft.com/office/drawing/2014/main" id="{57A1520C-6DF9-48E6-926B-E898BAEE61A3}"/>
              </a:ext>
            </a:extLst>
          </p:cNvPr>
          <p:cNvSpPr/>
          <p:nvPr/>
        </p:nvSpPr>
        <p:spPr bwMode="auto">
          <a:xfrm>
            <a:off x="269690" y="147461"/>
            <a:ext cx="262718"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53" name="Freeform 6">
            <a:extLst>
              <a:ext uri="{FF2B5EF4-FFF2-40B4-BE49-F238E27FC236}">
                <a16:creationId xmlns:a16="http://schemas.microsoft.com/office/drawing/2014/main" id="{2B110C71-F003-48D8-8A73-52AEC8FE9DD2}"/>
              </a:ext>
            </a:extLst>
          </p:cNvPr>
          <p:cNvSpPr/>
          <p:nvPr/>
        </p:nvSpPr>
        <p:spPr bwMode="auto">
          <a:xfrm>
            <a:off x="441542" y="321290"/>
            <a:ext cx="262718" cy="26864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54" name="Freeform 7">
            <a:extLst>
              <a:ext uri="{FF2B5EF4-FFF2-40B4-BE49-F238E27FC236}">
                <a16:creationId xmlns:a16="http://schemas.microsoft.com/office/drawing/2014/main" id="{34739476-600F-4027-977D-521397A54488}"/>
              </a:ext>
            </a:extLst>
          </p:cNvPr>
          <p:cNvSpPr/>
          <p:nvPr/>
        </p:nvSpPr>
        <p:spPr bwMode="auto">
          <a:xfrm>
            <a:off x="265739" y="503020"/>
            <a:ext cx="260742"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55" name="标题 1">
            <a:extLst>
              <a:ext uri="{FF2B5EF4-FFF2-40B4-BE49-F238E27FC236}">
                <a16:creationId xmlns:a16="http://schemas.microsoft.com/office/drawing/2014/main" id="{3545FD0D-3C7B-4E3C-9368-7964BD7235CE}"/>
              </a:ext>
            </a:extLst>
          </p:cNvPr>
          <p:cNvSpPr txBox="1"/>
          <p:nvPr/>
        </p:nvSpPr>
        <p:spPr>
          <a:xfrm>
            <a:off x="708211" y="185979"/>
            <a:ext cx="2733490" cy="583711"/>
          </a:xfrm>
          <a:prstGeom prst="rect">
            <a:avLst/>
          </a:prstGeom>
        </p:spPr>
        <p:txBody>
          <a:bodyPr/>
          <a:lstStyle>
            <a:lvl1pPr algn="l" defTabSz="914400" rtl="0" eaLnBrk="1" latinLnBrk="0" hangingPunct="1">
              <a:spcBef>
                <a:spcPct val="0"/>
              </a:spcBef>
              <a:buNone/>
              <a:defRPr sz="3600" kern="1200">
                <a:solidFill>
                  <a:srgbClr val="92D050"/>
                </a:solidFill>
                <a:latin typeface="汉仪秀英体简" pitchFamily="49" charset="-122"/>
                <a:ea typeface="汉仪秀英体简" pitchFamily="49" charset="-122"/>
                <a:cs typeface="+mj-cs"/>
              </a:defRPr>
            </a:lvl1pPr>
          </a:lstStyle>
          <a:p>
            <a:pPr algn="dist"/>
            <a:r>
              <a:rPr lang="zh-CN" altLang="en-US" sz="3200" dirty="0">
                <a:solidFill>
                  <a:schemeClr val="tx1">
                    <a:lumMod val="85000"/>
                    <a:lumOff val="15000"/>
                  </a:schemeClr>
                </a:solidFill>
                <a:latin typeface="FZHei-B01S" panose="02010601030101010101" pitchFamily="2" charset="-122"/>
                <a:ea typeface="FZHei-B01S" panose="02010601030101010101" pitchFamily="2" charset="-122"/>
                <a:sym typeface="FZHei-B01S" panose="02010601030101010101" pitchFamily="2" charset="-122"/>
              </a:rPr>
              <a:t>时间管理计划</a:t>
            </a: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9235" y="1223052"/>
            <a:ext cx="11728196" cy="547163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矩形 6"/>
          <p:cNvSpPr/>
          <p:nvPr/>
        </p:nvSpPr>
        <p:spPr>
          <a:xfrm>
            <a:off x="1935086" y="552551"/>
            <a:ext cx="8321828" cy="707886"/>
          </a:xfrm>
          <a:prstGeom prst="rect">
            <a:avLst/>
          </a:prstGeom>
        </p:spPr>
        <p:txBody>
          <a:bodyPr wrap="square">
            <a:spAutoFit/>
          </a:bodyPr>
          <a:lstStyle/>
          <a:p>
            <a:pPr lvl="1" fontAlgn="base">
              <a:spcBef>
                <a:spcPts val="600"/>
              </a:spcBef>
              <a:spcAft>
                <a:spcPts val="600"/>
              </a:spcAft>
            </a:pPr>
            <a:r>
              <a:rPr lang="en-US" altLang="zh-CN" sz="4000" b="1" kern="0" cap="all" dirty="0" smtClean="0">
                <a:effectLst>
                  <a:glow>
                    <a:srgbClr val="000000"/>
                  </a:glow>
                  <a:outerShdw sx="0" sy="0">
                    <a:srgbClr val="000000"/>
                  </a:outerShdw>
                  <a:reflection stA="0" endPos="0" fadeDir="0" sx="0" sy="0"/>
                </a:effectLst>
                <a:latin typeface="微软雅黑" panose="020B0503020204020204" pitchFamily="34" charset="-122"/>
                <a:ea typeface="微软雅黑" panose="020B0503020204020204" pitchFamily="34" charset="-122"/>
                <a:cs typeface="Arial" panose="020B0604020202020204" pitchFamily="34" charset="0"/>
              </a:rPr>
              <a:t>WBS</a:t>
            </a:r>
            <a:r>
              <a:rPr lang="zh-CN" altLang="en-US" sz="4000" b="1" kern="0" cap="all" dirty="0" smtClean="0">
                <a:effectLst>
                  <a:glow>
                    <a:srgbClr val="000000"/>
                  </a:glow>
                  <a:outerShdw sx="0" sy="0">
                    <a:srgbClr val="000000"/>
                  </a:outerShdw>
                  <a:reflection stA="0" endPos="0" fadeDir="0" sx="0" sy="0"/>
                </a:effectLst>
                <a:latin typeface="微软雅黑" panose="020B0503020204020204" pitchFamily="34" charset="-122"/>
                <a:ea typeface="微软雅黑" panose="020B0503020204020204" pitchFamily="34" charset="-122"/>
                <a:cs typeface="Arial" panose="020B0604020202020204" pitchFamily="34" charset="0"/>
              </a:rPr>
              <a:t>输入输出及说明（收尾阶段）</a:t>
            </a:r>
            <a:endParaRPr lang="zh-CN" altLang="zh-CN" sz="4000" b="1" strike="noStrike" kern="0" cap="all" spc="0" dirty="0">
              <a:ln>
                <a:noFill/>
              </a:ln>
              <a:effectLst>
                <a:glow>
                  <a:srgbClr val="000000"/>
                </a:glow>
                <a:outerShdw sx="0" sy="0">
                  <a:srgbClr val="000000"/>
                </a:outerShdw>
                <a:reflection stA="0" endPos="0" fadeDir="0" sx="0" sy="0"/>
              </a:effectLst>
              <a:latin typeface="Cambria" panose="02040503050406030204" pitchFamily="18" charset="0"/>
              <a:ea typeface="微软雅黑" panose="020B0503020204020204" pitchFamily="34" charset="-122"/>
              <a:cs typeface="Arial" panose="020B0604020202020204" pitchFamily="34" charset="0"/>
            </a:endParaRPr>
          </a:p>
        </p:txBody>
      </p:sp>
    </p:spTree>
    <p:extLst>
      <p:ext uri="{BB962C8B-B14F-4D97-AF65-F5344CB8AC3E}">
        <p14:creationId xmlns:p14="http://schemas.microsoft.com/office/powerpoint/2010/main" val="429094977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Freeform 5">
            <a:extLst>
              <a:ext uri="{FF2B5EF4-FFF2-40B4-BE49-F238E27FC236}">
                <a16:creationId xmlns:a16="http://schemas.microsoft.com/office/drawing/2014/main" id="{57A1520C-6DF9-48E6-926B-E898BAEE61A3}"/>
              </a:ext>
            </a:extLst>
          </p:cNvPr>
          <p:cNvSpPr/>
          <p:nvPr/>
        </p:nvSpPr>
        <p:spPr bwMode="auto">
          <a:xfrm>
            <a:off x="269690" y="147461"/>
            <a:ext cx="262718"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53" name="Freeform 6">
            <a:extLst>
              <a:ext uri="{FF2B5EF4-FFF2-40B4-BE49-F238E27FC236}">
                <a16:creationId xmlns:a16="http://schemas.microsoft.com/office/drawing/2014/main" id="{2B110C71-F003-48D8-8A73-52AEC8FE9DD2}"/>
              </a:ext>
            </a:extLst>
          </p:cNvPr>
          <p:cNvSpPr/>
          <p:nvPr/>
        </p:nvSpPr>
        <p:spPr bwMode="auto">
          <a:xfrm>
            <a:off x="441542" y="321290"/>
            <a:ext cx="262718" cy="26864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54" name="Freeform 7">
            <a:extLst>
              <a:ext uri="{FF2B5EF4-FFF2-40B4-BE49-F238E27FC236}">
                <a16:creationId xmlns:a16="http://schemas.microsoft.com/office/drawing/2014/main" id="{34739476-600F-4027-977D-521397A54488}"/>
              </a:ext>
            </a:extLst>
          </p:cNvPr>
          <p:cNvSpPr/>
          <p:nvPr/>
        </p:nvSpPr>
        <p:spPr bwMode="auto">
          <a:xfrm>
            <a:off x="265739" y="503020"/>
            <a:ext cx="260742"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55" name="标题 1">
            <a:extLst>
              <a:ext uri="{FF2B5EF4-FFF2-40B4-BE49-F238E27FC236}">
                <a16:creationId xmlns:a16="http://schemas.microsoft.com/office/drawing/2014/main" id="{3545FD0D-3C7B-4E3C-9368-7964BD7235CE}"/>
              </a:ext>
            </a:extLst>
          </p:cNvPr>
          <p:cNvSpPr txBox="1"/>
          <p:nvPr/>
        </p:nvSpPr>
        <p:spPr>
          <a:xfrm>
            <a:off x="708211" y="185979"/>
            <a:ext cx="2733490" cy="583711"/>
          </a:xfrm>
          <a:prstGeom prst="rect">
            <a:avLst/>
          </a:prstGeom>
        </p:spPr>
        <p:txBody>
          <a:bodyPr/>
          <a:lstStyle>
            <a:lvl1pPr algn="l" defTabSz="914400" rtl="0" eaLnBrk="1" latinLnBrk="0" hangingPunct="1">
              <a:spcBef>
                <a:spcPct val="0"/>
              </a:spcBef>
              <a:buNone/>
              <a:defRPr sz="3600" kern="1200">
                <a:solidFill>
                  <a:srgbClr val="92D050"/>
                </a:solidFill>
                <a:latin typeface="汉仪秀英体简" pitchFamily="49" charset="-122"/>
                <a:ea typeface="汉仪秀英体简" pitchFamily="49" charset="-122"/>
                <a:cs typeface="+mj-cs"/>
              </a:defRPr>
            </a:lvl1pPr>
          </a:lstStyle>
          <a:p>
            <a:pPr algn="dist"/>
            <a:r>
              <a:rPr lang="zh-CN" altLang="en-US" sz="3200" dirty="0">
                <a:solidFill>
                  <a:schemeClr val="tx1">
                    <a:lumMod val="85000"/>
                    <a:lumOff val="15000"/>
                  </a:schemeClr>
                </a:solidFill>
                <a:latin typeface="FZHei-B01S" panose="02010601030101010101" pitchFamily="2" charset="-122"/>
                <a:ea typeface="FZHei-B01S" panose="02010601030101010101" pitchFamily="2" charset="-122"/>
                <a:sym typeface="FZHei-B01S" panose="02010601030101010101" pitchFamily="2" charset="-122"/>
              </a:rPr>
              <a:t>时间管理计划</a:t>
            </a:r>
          </a:p>
        </p:txBody>
      </p:sp>
      <p:sp>
        <p:nvSpPr>
          <p:cNvPr id="7" name="矩形 6"/>
          <p:cNvSpPr/>
          <p:nvPr/>
        </p:nvSpPr>
        <p:spPr>
          <a:xfrm>
            <a:off x="4502055" y="947248"/>
            <a:ext cx="3193505" cy="707886"/>
          </a:xfrm>
          <a:prstGeom prst="rect">
            <a:avLst/>
          </a:prstGeom>
        </p:spPr>
        <p:txBody>
          <a:bodyPr wrap="square">
            <a:spAutoFit/>
          </a:bodyPr>
          <a:lstStyle/>
          <a:p>
            <a:pPr lvl="1" fontAlgn="base">
              <a:spcBef>
                <a:spcPts val="600"/>
              </a:spcBef>
              <a:spcAft>
                <a:spcPts val="600"/>
              </a:spcAft>
            </a:pPr>
            <a:r>
              <a:rPr lang="en-US" altLang="zh-CN" sz="4000" b="1" kern="0" cap="all" dirty="0" smtClean="0">
                <a:effectLst>
                  <a:glow>
                    <a:srgbClr val="000000"/>
                  </a:glow>
                  <a:outerShdw sx="0" sy="0">
                    <a:srgbClr val="000000"/>
                  </a:outerShdw>
                  <a:reflection stA="0" endPos="0" fadeDir="0" sx="0" sy="0"/>
                </a:effectLst>
                <a:latin typeface="微软雅黑" panose="020B0503020204020204" pitchFamily="34" charset="-122"/>
                <a:ea typeface="微软雅黑" panose="020B0503020204020204" pitchFamily="34" charset="-122"/>
                <a:cs typeface="Arial" panose="020B0604020202020204" pitchFamily="34" charset="0"/>
              </a:rPr>
              <a:t>WBS</a:t>
            </a:r>
            <a:r>
              <a:rPr lang="zh-CN" altLang="en-US" sz="4000" b="1" kern="0" cap="all" dirty="0" smtClean="0">
                <a:effectLst>
                  <a:glow>
                    <a:srgbClr val="000000"/>
                  </a:glow>
                  <a:outerShdw sx="0" sy="0">
                    <a:srgbClr val="000000"/>
                  </a:outerShdw>
                  <a:reflection stA="0" endPos="0" fadeDir="0" sx="0" sy="0"/>
                </a:effectLst>
                <a:latin typeface="微软雅黑" panose="020B0503020204020204" pitchFamily="34" charset="-122"/>
                <a:ea typeface="微软雅黑" panose="020B0503020204020204" pitchFamily="34" charset="-122"/>
                <a:cs typeface="Arial" panose="020B0604020202020204" pitchFamily="34" charset="0"/>
              </a:rPr>
              <a:t>图</a:t>
            </a:r>
            <a:endParaRPr lang="zh-CN" altLang="zh-CN" sz="4000" b="1" strike="noStrike" kern="0" cap="all" spc="0" dirty="0">
              <a:ln>
                <a:noFill/>
              </a:ln>
              <a:effectLst>
                <a:glow>
                  <a:srgbClr val="000000"/>
                </a:glow>
                <a:outerShdw sx="0" sy="0">
                  <a:srgbClr val="000000"/>
                </a:outerShdw>
                <a:reflection stA="0" endPos="0" fadeDir="0" sx="0" sy="0"/>
              </a:effectLst>
              <a:latin typeface="Cambria" panose="02040503050406030204" pitchFamily="18" charset="0"/>
              <a:ea typeface="微软雅黑" panose="020B0503020204020204" pitchFamily="34" charset="-122"/>
              <a:cs typeface="Arial" panose="020B0604020202020204" pitchFamily="34" charset="0"/>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008" y="1832692"/>
            <a:ext cx="12091601" cy="2752559"/>
          </a:xfrm>
          <a:prstGeom prst="rect">
            <a:avLst/>
          </a:prstGeom>
          <a:ln>
            <a:solidFill>
              <a:srgbClr val="000000"/>
            </a:solidFill>
          </a:ln>
        </p:spPr>
      </p:pic>
    </p:spTree>
    <p:extLst>
      <p:ext uri="{BB962C8B-B14F-4D97-AF65-F5344CB8AC3E}">
        <p14:creationId xmlns:p14="http://schemas.microsoft.com/office/powerpoint/2010/main" val="44972419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rot="2700000">
            <a:off x="2549843" y="2496677"/>
            <a:ext cx="2017032" cy="2017032"/>
          </a:xfrm>
          <a:prstGeom prst="rect">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18" name="矩形 17"/>
          <p:cNvSpPr/>
          <p:nvPr/>
        </p:nvSpPr>
        <p:spPr>
          <a:xfrm rot="2700000">
            <a:off x="3234254" y="1296477"/>
            <a:ext cx="648211" cy="648211"/>
          </a:xfrm>
          <a:prstGeom prst="rect">
            <a:avLst/>
          </a:prstGeom>
          <a:solidFill>
            <a:schemeClr val="accent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19" name="矩形 18"/>
          <p:cNvSpPr/>
          <p:nvPr/>
        </p:nvSpPr>
        <p:spPr>
          <a:xfrm rot="2700000">
            <a:off x="1349643" y="3181089"/>
            <a:ext cx="648211" cy="648211"/>
          </a:xfrm>
          <a:prstGeom prst="rect">
            <a:avLst/>
          </a:prstGeom>
          <a:solidFill>
            <a:schemeClr val="accent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0" name="矩形 19"/>
          <p:cNvSpPr/>
          <p:nvPr/>
        </p:nvSpPr>
        <p:spPr>
          <a:xfrm rot="2700000">
            <a:off x="1442912" y="4059165"/>
            <a:ext cx="461671" cy="461671"/>
          </a:xfrm>
          <a:prstGeom prst="rect">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1" name="矩形 20"/>
          <p:cNvSpPr/>
          <p:nvPr/>
        </p:nvSpPr>
        <p:spPr>
          <a:xfrm rot="2700000">
            <a:off x="2620443" y="1428489"/>
            <a:ext cx="384187" cy="384187"/>
          </a:xfrm>
          <a:prstGeom prst="rect">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2" name="矩形 21"/>
          <p:cNvSpPr>
            <a:spLocks noChangeAspect="1"/>
          </p:cNvSpPr>
          <p:nvPr/>
        </p:nvSpPr>
        <p:spPr>
          <a:xfrm rot="2700000">
            <a:off x="667061" y="3688141"/>
            <a:ext cx="252000" cy="252000"/>
          </a:xfrm>
          <a:prstGeom prst="rect">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3" name="矩形 22"/>
          <p:cNvSpPr/>
          <p:nvPr/>
        </p:nvSpPr>
        <p:spPr>
          <a:xfrm rot="2700000">
            <a:off x="2873088" y="5461532"/>
            <a:ext cx="292365" cy="292365"/>
          </a:xfrm>
          <a:prstGeom prst="rect">
            <a:avLst/>
          </a:prstGeom>
          <a:solidFill>
            <a:schemeClr val="accent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4" name="矩形 23"/>
          <p:cNvSpPr/>
          <p:nvPr/>
        </p:nvSpPr>
        <p:spPr>
          <a:xfrm rot="2700000">
            <a:off x="9793359" y="4386731"/>
            <a:ext cx="467064" cy="467064"/>
          </a:xfrm>
          <a:prstGeom prst="rect">
            <a:avLst/>
          </a:prstGeom>
          <a:solidFill>
            <a:schemeClr val="accent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5" name="矩形 24"/>
          <p:cNvSpPr/>
          <p:nvPr/>
        </p:nvSpPr>
        <p:spPr>
          <a:xfrm rot="2700000">
            <a:off x="10174335" y="4856667"/>
            <a:ext cx="264047" cy="264044"/>
          </a:xfrm>
          <a:prstGeom prst="rect">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6" name="矩形 25"/>
          <p:cNvSpPr/>
          <p:nvPr/>
        </p:nvSpPr>
        <p:spPr>
          <a:xfrm rot="2700000">
            <a:off x="10647656" y="2519569"/>
            <a:ext cx="351351" cy="351351"/>
          </a:xfrm>
          <a:prstGeom prst="rect">
            <a:avLst/>
          </a:prstGeom>
          <a:solidFill>
            <a:schemeClr val="accent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7" name="文本框 26"/>
          <p:cNvSpPr txBox="1"/>
          <p:nvPr/>
        </p:nvSpPr>
        <p:spPr>
          <a:xfrm>
            <a:off x="2253069" y="2794699"/>
            <a:ext cx="2319867" cy="1446550"/>
          </a:xfrm>
          <a:prstGeom prst="rect">
            <a:avLst/>
          </a:prstGeom>
          <a:noFill/>
          <a:effectLst/>
        </p:spPr>
        <p:txBody>
          <a:bodyPr wrap="none" rtlCol="0">
            <a:spAutoFit/>
          </a:bodyPr>
          <a:lstStyle/>
          <a:p>
            <a:pPr marL="0" marR="0" lvl="0" indent="0" algn="ctr" defTabSz="914400" rtl="0" eaLnBrk="1" fontAlgn="auto" latinLnBrk="0" hangingPunct="1">
              <a:lnSpc>
                <a:spcPct val="100000"/>
              </a:lnSpc>
              <a:spcBef>
                <a:spcPct val="0"/>
              </a:spcBef>
              <a:spcAft>
                <a:spcPct val="0"/>
              </a:spcAft>
              <a:buClrTx/>
              <a:buSzTx/>
              <a:buFontTx/>
              <a:buNone/>
              <a:defRPr/>
            </a:pPr>
            <a:r>
              <a:rPr kumimoji="0" lang="en-US" altLang="zh-CN" sz="3200" b="1"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rPr>
              <a:t>  </a:t>
            </a:r>
            <a:r>
              <a:rPr kumimoji="0" lang="en-US" altLang="zh-CN" sz="8800" b="0" i="0" u="none" strike="noStrike" kern="1200" cap="none" spc="0" normalizeH="0" baseline="0" noProof="0" dirty="0" smtClean="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rPr>
              <a:t>3.7</a:t>
            </a:r>
            <a:endParaRPr kumimoji="0" lang="en-US" altLang="zh-CN" sz="7200" b="0"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8" name="文本框 27"/>
          <p:cNvSpPr txBox="1"/>
          <p:nvPr/>
        </p:nvSpPr>
        <p:spPr>
          <a:xfrm>
            <a:off x="5237488" y="2925846"/>
            <a:ext cx="5337400" cy="1107996"/>
          </a:xfrm>
          <a:prstGeom prst="rect">
            <a:avLst/>
          </a:prstGeom>
          <a:noFill/>
        </p:spPr>
        <p:txBody>
          <a:bodyPr wrap="square" rtlCol="0">
            <a:spAutoFit/>
          </a:bodyPr>
          <a:lstStyle/>
          <a:p>
            <a:pPr algn="dist"/>
            <a:r>
              <a:rPr lang="zh-CN" altLang="en-US" sz="6600" dirty="0">
                <a:solidFill>
                  <a:schemeClr val="tx1">
                    <a:lumMod val="85000"/>
                    <a:lumOff val="15000"/>
                  </a:schemeClr>
                </a:solidFill>
                <a:latin typeface="FZHei-B01S" panose="02010601030101010101" pitchFamily="2" charset="-122"/>
                <a:ea typeface="FZHei-B01S" panose="02010601030101010101" pitchFamily="2" charset="-122"/>
                <a:sym typeface="FZHei-B01S" panose="02010601030101010101" pitchFamily="2" charset="-122"/>
              </a:rPr>
              <a:t>风险</a:t>
            </a:r>
            <a:r>
              <a:rPr lang="zh-CN" altLang="en-US" sz="6600" dirty="0" smtClean="0">
                <a:solidFill>
                  <a:schemeClr val="tx1">
                    <a:lumMod val="85000"/>
                    <a:lumOff val="15000"/>
                  </a:schemeClr>
                </a:solidFill>
                <a:latin typeface="FZHei-B01S" panose="02010601030101010101" pitchFamily="2" charset="-122"/>
                <a:ea typeface="FZHei-B01S" panose="02010601030101010101" pitchFamily="2" charset="-122"/>
                <a:sym typeface="FZHei-B01S" panose="02010601030101010101" pitchFamily="2" charset="-122"/>
              </a:rPr>
              <a:t>管理</a:t>
            </a:r>
            <a:r>
              <a:rPr lang="zh-CN" altLang="en-US" sz="6600" dirty="0">
                <a:solidFill>
                  <a:schemeClr val="tx1">
                    <a:lumMod val="85000"/>
                    <a:lumOff val="15000"/>
                  </a:schemeClr>
                </a:solidFill>
                <a:latin typeface="FZHei-B01S" panose="02010601030101010101" pitchFamily="2" charset="-122"/>
                <a:ea typeface="FZHei-B01S" panose="02010601030101010101" pitchFamily="2" charset="-122"/>
                <a:sym typeface="FZHei-B01S" panose="02010601030101010101" pitchFamily="2" charset="-122"/>
              </a:rPr>
              <a:t>计划</a:t>
            </a:r>
          </a:p>
        </p:txBody>
      </p:sp>
    </p:spTree>
    <p:extLst>
      <p:ext uri="{BB962C8B-B14F-4D97-AF65-F5344CB8AC3E}">
        <p14:creationId xmlns:p14="http://schemas.microsoft.com/office/powerpoint/2010/main" val="35594383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Freeform 5">
            <a:extLst>
              <a:ext uri="{FF2B5EF4-FFF2-40B4-BE49-F238E27FC236}">
                <a16:creationId xmlns:a16="http://schemas.microsoft.com/office/drawing/2014/main" id="{57A1520C-6DF9-48E6-926B-E898BAEE61A3}"/>
              </a:ext>
            </a:extLst>
          </p:cNvPr>
          <p:cNvSpPr/>
          <p:nvPr/>
        </p:nvSpPr>
        <p:spPr bwMode="auto">
          <a:xfrm>
            <a:off x="269690" y="147461"/>
            <a:ext cx="262718"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53" name="Freeform 6">
            <a:extLst>
              <a:ext uri="{FF2B5EF4-FFF2-40B4-BE49-F238E27FC236}">
                <a16:creationId xmlns:a16="http://schemas.microsoft.com/office/drawing/2014/main" id="{2B110C71-F003-48D8-8A73-52AEC8FE9DD2}"/>
              </a:ext>
            </a:extLst>
          </p:cNvPr>
          <p:cNvSpPr/>
          <p:nvPr/>
        </p:nvSpPr>
        <p:spPr bwMode="auto">
          <a:xfrm>
            <a:off x="441542" y="321290"/>
            <a:ext cx="262718" cy="26864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54" name="Freeform 7">
            <a:extLst>
              <a:ext uri="{FF2B5EF4-FFF2-40B4-BE49-F238E27FC236}">
                <a16:creationId xmlns:a16="http://schemas.microsoft.com/office/drawing/2014/main" id="{34739476-600F-4027-977D-521397A54488}"/>
              </a:ext>
            </a:extLst>
          </p:cNvPr>
          <p:cNvSpPr/>
          <p:nvPr/>
        </p:nvSpPr>
        <p:spPr bwMode="auto">
          <a:xfrm>
            <a:off x="265739" y="503020"/>
            <a:ext cx="260742"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55" name="标题 1">
            <a:extLst>
              <a:ext uri="{FF2B5EF4-FFF2-40B4-BE49-F238E27FC236}">
                <a16:creationId xmlns:a16="http://schemas.microsoft.com/office/drawing/2014/main" id="{3545FD0D-3C7B-4E3C-9368-7964BD7235CE}"/>
              </a:ext>
            </a:extLst>
          </p:cNvPr>
          <p:cNvSpPr txBox="1"/>
          <p:nvPr/>
        </p:nvSpPr>
        <p:spPr>
          <a:xfrm>
            <a:off x="708210" y="185979"/>
            <a:ext cx="3768539" cy="583711"/>
          </a:xfrm>
          <a:prstGeom prst="rect">
            <a:avLst/>
          </a:prstGeom>
        </p:spPr>
        <p:txBody>
          <a:bodyPr/>
          <a:lstStyle>
            <a:lvl1pPr algn="l" defTabSz="914400" rtl="0" eaLnBrk="1" latinLnBrk="0" hangingPunct="1">
              <a:spcBef>
                <a:spcPct val="0"/>
              </a:spcBef>
              <a:buNone/>
              <a:defRPr sz="3600" kern="1200">
                <a:solidFill>
                  <a:srgbClr val="92D050"/>
                </a:solidFill>
                <a:latin typeface="汉仪秀英体简" pitchFamily="49" charset="-122"/>
                <a:ea typeface="汉仪秀英体简" pitchFamily="49" charset="-122"/>
                <a:cs typeface="+mj-cs"/>
              </a:defRPr>
            </a:lvl1pPr>
          </a:lstStyle>
          <a:p>
            <a:pPr algn="dist"/>
            <a:r>
              <a:rPr lang="zh-CN" altLang="en-US" sz="3200" dirty="0">
                <a:solidFill>
                  <a:schemeClr val="tx1">
                    <a:lumMod val="85000"/>
                    <a:lumOff val="15000"/>
                  </a:schemeClr>
                </a:solidFill>
                <a:latin typeface="FZHei-B01S" panose="02010601030101010101" pitchFamily="2" charset="-122"/>
                <a:ea typeface="FZHei-B01S" panose="02010601030101010101" pitchFamily="2" charset="-122"/>
                <a:sym typeface="FZHei-B01S" panose="02010601030101010101" pitchFamily="2" charset="-122"/>
              </a:rPr>
              <a:t>风险管理</a:t>
            </a:r>
            <a:r>
              <a:rPr lang="zh-CN" altLang="en-US" sz="3200" dirty="0" smtClean="0">
                <a:solidFill>
                  <a:schemeClr val="tx1">
                    <a:lumMod val="85000"/>
                    <a:lumOff val="15000"/>
                  </a:schemeClr>
                </a:solidFill>
                <a:latin typeface="FZHei-B01S" panose="02010601030101010101" pitchFamily="2" charset="-122"/>
                <a:ea typeface="FZHei-B01S" panose="02010601030101010101" pitchFamily="2" charset="-122"/>
                <a:sym typeface="FZHei-B01S" panose="02010601030101010101" pitchFamily="2" charset="-122"/>
              </a:rPr>
              <a:t>计划</a:t>
            </a:r>
            <a:r>
              <a:rPr lang="en-US" altLang="zh-CN" sz="3200" b="1"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[2]</a:t>
            </a:r>
            <a:endParaRPr lang="zh-CN" altLang="en-US" sz="3200" b="1"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endParaRPr>
          </a:p>
          <a:p>
            <a:pPr algn="dist"/>
            <a:endParaRPr lang="zh-CN" altLang="en-US" sz="3200" dirty="0">
              <a:solidFill>
                <a:schemeClr val="tx1">
                  <a:lumMod val="85000"/>
                  <a:lumOff val="15000"/>
                </a:schemeClr>
              </a:solidFill>
              <a:latin typeface="FZHei-B01S" panose="02010601030101010101" pitchFamily="2" charset="-122"/>
              <a:ea typeface="FZHei-B01S" panose="02010601030101010101" pitchFamily="2" charset="-122"/>
              <a:sym typeface="FZHei-B01S" panose="02010601030101010101" pitchFamily="2" charset="-122"/>
            </a:endParaRPr>
          </a:p>
        </p:txBody>
      </p:sp>
      <p:pic>
        <p:nvPicPr>
          <p:cNvPr id="2" name="图片 1"/>
          <p:cNvPicPr>
            <a:picLocks noChangeAspect="1"/>
          </p:cNvPicPr>
          <p:nvPr/>
        </p:nvPicPr>
        <p:blipFill rotWithShape="1">
          <a:blip r:embed="rId3">
            <a:extLst>
              <a:ext uri="{28A0092B-C50C-407E-A947-70E740481C1C}">
                <a14:useLocalDpi xmlns:a14="http://schemas.microsoft.com/office/drawing/2010/main" val="0"/>
              </a:ext>
            </a:extLst>
          </a:blip>
          <a:srcRect l="861" t="1285" r="1338" b="1833"/>
          <a:stretch/>
        </p:blipFill>
        <p:spPr>
          <a:xfrm>
            <a:off x="1625600" y="965201"/>
            <a:ext cx="9309100" cy="472478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 name="矩形 2"/>
          <p:cNvSpPr/>
          <p:nvPr/>
        </p:nvSpPr>
        <p:spPr>
          <a:xfrm>
            <a:off x="3648660" y="5974834"/>
            <a:ext cx="5262979" cy="646331"/>
          </a:xfrm>
          <a:prstGeom prst="rect">
            <a:avLst/>
          </a:prstGeom>
        </p:spPr>
        <p:txBody>
          <a:bodyPr wrap="none">
            <a:spAutoFit/>
          </a:bodyPr>
          <a:lstStyle/>
          <a:p>
            <a:r>
              <a:rPr lang="zh-CN" altLang="en-US" sz="3600" dirty="0"/>
              <a:t>项目风险概率和影响定义</a:t>
            </a:r>
          </a:p>
        </p:txBody>
      </p:sp>
    </p:spTree>
    <p:extLst>
      <p:ext uri="{BB962C8B-B14F-4D97-AF65-F5344CB8AC3E}">
        <p14:creationId xmlns:p14="http://schemas.microsoft.com/office/powerpoint/2010/main" val="164740086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Freeform 5">
            <a:extLst>
              <a:ext uri="{FF2B5EF4-FFF2-40B4-BE49-F238E27FC236}">
                <a16:creationId xmlns:a16="http://schemas.microsoft.com/office/drawing/2014/main" id="{57A1520C-6DF9-48E6-926B-E898BAEE61A3}"/>
              </a:ext>
            </a:extLst>
          </p:cNvPr>
          <p:cNvSpPr/>
          <p:nvPr/>
        </p:nvSpPr>
        <p:spPr bwMode="auto">
          <a:xfrm>
            <a:off x="269690" y="147461"/>
            <a:ext cx="262718"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53" name="Freeform 6">
            <a:extLst>
              <a:ext uri="{FF2B5EF4-FFF2-40B4-BE49-F238E27FC236}">
                <a16:creationId xmlns:a16="http://schemas.microsoft.com/office/drawing/2014/main" id="{2B110C71-F003-48D8-8A73-52AEC8FE9DD2}"/>
              </a:ext>
            </a:extLst>
          </p:cNvPr>
          <p:cNvSpPr/>
          <p:nvPr/>
        </p:nvSpPr>
        <p:spPr bwMode="auto">
          <a:xfrm>
            <a:off x="441542" y="321290"/>
            <a:ext cx="262718" cy="26864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54" name="Freeform 7">
            <a:extLst>
              <a:ext uri="{FF2B5EF4-FFF2-40B4-BE49-F238E27FC236}">
                <a16:creationId xmlns:a16="http://schemas.microsoft.com/office/drawing/2014/main" id="{34739476-600F-4027-977D-521397A54488}"/>
              </a:ext>
            </a:extLst>
          </p:cNvPr>
          <p:cNvSpPr/>
          <p:nvPr/>
        </p:nvSpPr>
        <p:spPr bwMode="auto">
          <a:xfrm>
            <a:off x="265739" y="503020"/>
            <a:ext cx="260742"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55" name="标题 1">
            <a:extLst>
              <a:ext uri="{FF2B5EF4-FFF2-40B4-BE49-F238E27FC236}">
                <a16:creationId xmlns:a16="http://schemas.microsoft.com/office/drawing/2014/main" id="{3545FD0D-3C7B-4E3C-9368-7964BD7235CE}"/>
              </a:ext>
            </a:extLst>
          </p:cNvPr>
          <p:cNvSpPr txBox="1"/>
          <p:nvPr/>
        </p:nvSpPr>
        <p:spPr>
          <a:xfrm>
            <a:off x="708211" y="185979"/>
            <a:ext cx="3635190" cy="583711"/>
          </a:xfrm>
          <a:prstGeom prst="rect">
            <a:avLst/>
          </a:prstGeom>
        </p:spPr>
        <p:txBody>
          <a:bodyPr/>
          <a:lstStyle>
            <a:lvl1pPr algn="l" defTabSz="914400" rtl="0" eaLnBrk="1" latinLnBrk="0" hangingPunct="1">
              <a:spcBef>
                <a:spcPct val="0"/>
              </a:spcBef>
              <a:buNone/>
              <a:defRPr sz="3600" kern="1200">
                <a:solidFill>
                  <a:srgbClr val="92D050"/>
                </a:solidFill>
                <a:latin typeface="汉仪秀英体简" pitchFamily="49" charset="-122"/>
                <a:ea typeface="汉仪秀英体简" pitchFamily="49" charset="-122"/>
                <a:cs typeface="+mj-cs"/>
              </a:defRPr>
            </a:lvl1pPr>
          </a:lstStyle>
          <a:p>
            <a:pPr algn="dist"/>
            <a:r>
              <a:rPr lang="zh-CN" altLang="en-US" sz="3200" dirty="0">
                <a:solidFill>
                  <a:schemeClr val="tx1">
                    <a:lumMod val="85000"/>
                    <a:lumOff val="15000"/>
                  </a:schemeClr>
                </a:solidFill>
                <a:latin typeface="FZHei-B01S" panose="02010601030101010101" pitchFamily="2" charset="-122"/>
                <a:ea typeface="FZHei-B01S" panose="02010601030101010101" pitchFamily="2" charset="-122"/>
                <a:sym typeface="FZHei-B01S" panose="02010601030101010101" pitchFamily="2" charset="-122"/>
              </a:rPr>
              <a:t>风险管理</a:t>
            </a:r>
            <a:r>
              <a:rPr lang="zh-CN" altLang="en-US" sz="3200" dirty="0" smtClean="0">
                <a:solidFill>
                  <a:schemeClr val="tx1">
                    <a:lumMod val="85000"/>
                    <a:lumOff val="15000"/>
                  </a:schemeClr>
                </a:solidFill>
                <a:latin typeface="FZHei-B01S" panose="02010601030101010101" pitchFamily="2" charset="-122"/>
                <a:ea typeface="FZHei-B01S" panose="02010601030101010101" pitchFamily="2" charset="-122"/>
                <a:sym typeface="FZHei-B01S" panose="02010601030101010101" pitchFamily="2" charset="-122"/>
              </a:rPr>
              <a:t>计划</a:t>
            </a:r>
            <a:r>
              <a:rPr lang="en-US" altLang="zh-CN" sz="3200" b="1"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[2]</a:t>
            </a:r>
            <a:endParaRPr lang="zh-CN" altLang="en-US" sz="3200" b="1"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endParaRPr>
          </a:p>
          <a:p>
            <a:pPr algn="dist"/>
            <a:endParaRPr lang="zh-CN" altLang="en-US" sz="3200" dirty="0">
              <a:solidFill>
                <a:schemeClr val="tx1">
                  <a:lumMod val="85000"/>
                  <a:lumOff val="15000"/>
                </a:schemeClr>
              </a:solidFill>
              <a:latin typeface="FZHei-B01S" panose="02010601030101010101" pitchFamily="2" charset="-122"/>
              <a:ea typeface="FZHei-B01S" panose="02010601030101010101" pitchFamily="2" charset="-122"/>
              <a:sym typeface="FZHei-B01S" panose="02010601030101010101" pitchFamily="2" charset="-122"/>
            </a:endParaRPr>
          </a:p>
        </p:txBody>
      </p:sp>
      <p:pic>
        <p:nvPicPr>
          <p:cNvPr id="2" name="图片 1"/>
          <p:cNvPicPr>
            <a:picLocks noChangeAspect="1"/>
          </p:cNvPicPr>
          <p:nvPr/>
        </p:nvPicPr>
        <p:blipFill rotWithShape="1">
          <a:blip r:embed="rId3">
            <a:extLst>
              <a:ext uri="{28A0092B-C50C-407E-A947-70E740481C1C}">
                <a14:useLocalDpi xmlns:a14="http://schemas.microsoft.com/office/drawing/2010/main" val="0"/>
              </a:ext>
            </a:extLst>
          </a:blip>
          <a:srcRect l="335" t="673" r="616" b="968"/>
          <a:stretch/>
        </p:blipFill>
        <p:spPr>
          <a:xfrm>
            <a:off x="3078472" y="769690"/>
            <a:ext cx="8694427" cy="585175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 name="矩形 2"/>
          <p:cNvSpPr/>
          <p:nvPr/>
        </p:nvSpPr>
        <p:spPr>
          <a:xfrm>
            <a:off x="666160" y="3017015"/>
            <a:ext cx="2236510" cy="707886"/>
          </a:xfrm>
          <a:prstGeom prst="rect">
            <a:avLst/>
          </a:prstGeom>
        </p:spPr>
        <p:txBody>
          <a:bodyPr wrap="none">
            <a:spAutoFit/>
          </a:bodyPr>
          <a:lstStyle/>
          <a:p>
            <a:r>
              <a:rPr lang="zh-CN" altLang="en-US" sz="4000" dirty="0"/>
              <a:t>风险识别</a:t>
            </a:r>
          </a:p>
        </p:txBody>
      </p:sp>
    </p:spTree>
    <p:extLst>
      <p:ext uri="{BB962C8B-B14F-4D97-AF65-F5344CB8AC3E}">
        <p14:creationId xmlns:p14="http://schemas.microsoft.com/office/powerpoint/2010/main" val="419414837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Freeform 5">
            <a:extLst>
              <a:ext uri="{FF2B5EF4-FFF2-40B4-BE49-F238E27FC236}">
                <a16:creationId xmlns:a16="http://schemas.microsoft.com/office/drawing/2014/main" id="{57A1520C-6DF9-48E6-926B-E898BAEE61A3}"/>
              </a:ext>
            </a:extLst>
          </p:cNvPr>
          <p:cNvSpPr/>
          <p:nvPr/>
        </p:nvSpPr>
        <p:spPr bwMode="auto">
          <a:xfrm>
            <a:off x="269690" y="147461"/>
            <a:ext cx="262718"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53" name="Freeform 6">
            <a:extLst>
              <a:ext uri="{FF2B5EF4-FFF2-40B4-BE49-F238E27FC236}">
                <a16:creationId xmlns:a16="http://schemas.microsoft.com/office/drawing/2014/main" id="{2B110C71-F003-48D8-8A73-52AEC8FE9DD2}"/>
              </a:ext>
            </a:extLst>
          </p:cNvPr>
          <p:cNvSpPr/>
          <p:nvPr/>
        </p:nvSpPr>
        <p:spPr bwMode="auto">
          <a:xfrm>
            <a:off x="441542" y="321290"/>
            <a:ext cx="262718" cy="26864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54" name="Freeform 7">
            <a:extLst>
              <a:ext uri="{FF2B5EF4-FFF2-40B4-BE49-F238E27FC236}">
                <a16:creationId xmlns:a16="http://schemas.microsoft.com/office/drawing/2014/main" id="{34739476-600F-4027-977D-521397A54488}"/>
              </a:ext>
            </a:extLst>
          </p:cNvPr>
          <p:cNvSpPr/>
          <p:nvPr/>
        </p:nvSpPr>
        <p:spPr bwMode="auto">
          <a:xfrm>
            <a:off x="265739" y="503020"/>
            <a:ext cx="260742"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55" name="标题 1">
            <a:extLst>
              <a:ext uri="{FF2B5EF4-FFF2-40B4-BE49-F238E27FC236}">
                <a16:creationId xmlns:a16="http://schemas.microsoft.com/office/drawing/2014/main" id="{3545FD0D-3C7B-4E3C-9368-7964BD7235CE}"/>
              </a:ext>
            </a:extLst>
          </p:cNvPr>
          <p:cNvSpPr txBox="1"/>
          <p:nvPr/>
        </p:nvSpPr>
        <p:spPr>
          <a:xfrm>
            <a:off x="708211" y="185979"/>
            <a:ext cx="2873190" cy="583711"/>
          </a:xfrm>
          <a:prstGeom prst="rect">
            <a:avLst/>
          </a:prstGeom>
        </p:spPr>
        <p:txBody>
          <a:bodyPr/>
          <a:lstStyle>
            <a:lvl1pPr algn="l" defTabSz="914400" rtl="0" eaLnBrk="1" latinLnBrk="0" hangingPunct="1">
              <a:spcBef>
                <a:spcPct val="0"/>
              </a:spcBef>
              <a:buNone/>
              <a:defRPr sz="3600" kern="1200">
                <a:solidFill>
                  <a:srgbClr val="92D050"/>
                </a:solidFill>
                <a:latin typeface="汉仪秀英体简" pitchFamily="49" charset="-122"/>
                <a:ea typeface="汉仪秀英体简" pitchFamily="49" charset="-122"/>
                <a:cs typeface="+mj-cs"/>
              </a:defRPr>
            </a:lvl1pPr>
          </a:lstStyle>
          <a:p>
            <a:r>
              <a:rPr lang="zh-CN" altLang="en-US" sz="3200" dirty="0">
                <a:solidFill>
                  <a:schemeClr val="tx1">
                    <a:lumMod val="85000"/>
                    <a:lumOff val="15000"/>
                  </a:schemeClr>
                </a:solidFill>
                <a:latin typeface="FZHei-B01S" panose="02010601030101010101" pitchFamily="2" charset="-122"/>
                <a:ea typeface="FZHei-B01S" panose="02010601030101010101" pitchFamily="2" charset="-122"/>
                <a:sym typeface="FZHei-B01S" panose="02010601030101010101" pitchFamily="2" charset="-122"/>
              </a:rPr>
              <a:t>风险管理</a:t>
            </a:r>
            <a:r>
              <a:rPr lang="zh-CN" altLang="en-US" sz="3200" dirty="0" smtClean="0">
                <a:solidFill>
                  <a:schemeClr val="tx1">
                    <a:lumMod val="85000"/>
                    <a:lumOff val="15000"/>
                  </a:schemeClr>
                </a:solidFill>
                <a:latin typeface="FZHei-B01S" panose="02010601030101010101" pitchFamily="2" charset="-122"/>
                <a:ea typeface="FZHei-B01S" panose="02010601030101010101" pitchFamily="2" charset="-122"/>
                <a:sym typeface="FZHei-B01S" panose="02010601030101010101" pitchFamily="2" charset="-122"/>
              </a:rPr>
              <a:t>计划</a:t>
            </a:r>
            <a:r>
              <a:rPr lang="en-US" altLang="zh-CN" sz="3200" b="1"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[2]</a:t>
            </a:r>
            <a:endParaRPr lang="zh-CN" altLang="en-US" sz="3200" b="1"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endParaRPr>
          </a:p>
          <a:p>
            <a:endParaRPr lang="zh-CN" altLang="en-US" sz="3200" dirty="0">
              <a:solidFill>
                <a:schemeClr val="tx1">
                  <a:lumMod val="85000"/>
                  <a:lumOff val="15000"/>
                </a:schemeClr>
              </a:solidFill>
              <a:latin typeface="FZHei-B01S" panose="02010601030101010101" pitchFamily="2" charset="-122"/>
              <a:ea typeface="FZHei-B01S" panose="02010601030101010101" pitchFamily="2" charset="-122"/>
              <a:sym typeface="FZHei-B01S" panose="02010601030101010101" pitchFamily="2" charset="-122"/>
            </a:endParaRPr>
          </a:p>
        </p:txBody>
      </p:sp>
      <p:pic>
        <p:nvPicPr>
          <p:cNvPr id="2" name="图片 1"/>
          <p:cNvPicPr>
            <a:picLocks noChangeAspect="1"/>
          </p:cNvPicPr>
          <p:nvPr/>
        </p:nvPicPr>
        <p:blipFill rotWithShape="1">
          <a:blip r:embed="rId3">
            <a:extLst>
              <a:ext uri="{28A0092B-C50C-407E-A947-70E740481C1C}">
                <a14:useLocalDpi xmlns:a14="http://schemas.microsoft.com/office/drawing/2010/main" val="0"/>
              </a:ext>
            </a:extLst>
          </a:blip>
          <a:srcRect l="467" t="587" r="699" b="1202"/>
          <a:stretch/>
        </p:blipFill>
        <p:spPr>
          <a:xfrm>
            <a:off x="3581401" y="321290"/>
            <a:ext cx="8394699" cy="629111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 name="矩形 2"/>
          <p:cNvSpPr/>
          <p:nvPr/>
        </p:nvSpPr>
        <p:spPr>
          <a:xfrm>
            <a:off x="572901" y="3112902"/>
            <a:ext cx="2236510" cy="707886"/>
          </a:xfrm>
          <a:prstGeom prst="rect">
            <a:avLst/>
          </a:prstGeom>
        </p:spPr>
        <p:txBody>
          <a:bodyPr wrap="none">
            <a:spAutoFit/>
          </a:bodyPr>
          <a:lstStyle/>
          <a:p>
            <a:r>
              <a:rPr lang="zh-CN" altLang="en-US" sz="4000"/>
              <a:t>风险评估</a:t>
            </a:r>
          </a:p>
        </p:txBody>
      </p:sp>
    </p:spTree>
    <p:extLst>
      <p:ext uri="{BB962C8B-B14F-4D97-AF65-F5344CB8AC3E}">
        <p14:creationId xmlns:p14="http://schemas.microsoft.com/office/powerpoint/2010/main" val="251479493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Freeform 5">
            <a:extLst>
              <a:ext uri="{FF2B5EF4-FFF2-40B4-BE49-F238E27FC236}">
                <a16:creationId xmlns:a16="http://schemas.microsoft.com/office/drawing/2014/main" id="{57A1520C-6DF9-48E6-926B-E898BAEE61A3}"/>
              </a:ext>
            </a:extLst>
          </p:cNvPr>
          <p:cNvSpPr/>
          <p:nvPr/>
        </p:nvSpPr>
        <p:spPr bwMode="auto">
          <a:xfrm>
            <a:off x="269690" y="147461"/>
            <a:ext cx="262718"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53" name="Freeform 6">
            <a:extLst>
              <a:ext uri="{FF2B5EF4-FFF2-40B4-BE49-F238E27FC236}">
                <a16:creationId xmlns:a16="http://schemas.microsoft.com/office/drawing/2014/main" id="{2B110C71-F003-48D8-8A73-52AEC8FE9DD2}"/>
              </a:ext>
            </a:extLst>
          </p:cNvPr>
          <p:cNvSpPr/>
          <p:nvPr/>
        </p:nvSpPr>
        <p:spPr bwMode="auto">
          <a:xfrm>
            <a:off x="441542" y="321290"/>
            <a:ext cx="262718" cy="26864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54" name="Freeform 7">
            <a:extLst>
              <a:ext uri="{FF2B5EF4-FFF2-40B4-BE49-F238E27FC236}">
                <a16:creationId xmlns:a16="http://schemas.microsoft.com/office/drawing/2014/main" id="{34739476-600F-4027-977D-521397A54488}"/>
              </a:ext>
            </a:extLst>
          </p:cNvPr>
          <p:cNvSpPr/>
          <p:nvPr/>
        </p:nvSpPr>
        <p:spPr bwMode="auto">
          <a:xfrm>
            <a:off x="265739" y="503020"/>
            <a:ext cx="260742"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55" name="标题 1">
            <a:extLst>
              <a:ext uri="{FF2B5EF4-FFF2-40B4-BE49-F238E27FC236}">
                <a16:creationId xmlns:a16="http://schemas.microsoft.com/office/drawing/2014/main" id="{3545FD0D-3C7B-4E3C-9368-7964BD7235CE}"/>
              </a:ext>
            </a:extLst>
          </p:cNvPr>
          <p:cNvSpPr txBox="1"/>
          <p:nvPr/>
        </p:nvSpPr>
        <p:spPr>
          <a:xfrm>
            <a:off x="708211" y="185979"/>
            <a:ext cx="2873190" cy="583711"/>
          </a:xfrm>
          <a:prstGeom prst="rect">
            <a:avLst/>
          </a:prstGeom>
        </p:spPr>
        <p:txBody>
          <a:bodyPr/>
          <a:lstStyle>
            <a:lvl1pPr algn="l" defTabSz="914400" rtl="0" eaLnBrk="1" latinLnBrk="0" hangingPunct="1">
              <a:spcBef>
                <a:spcPct val="0"/>
              </a:spcBef>
              <a:buNone/>
              <a:defRPr sz="3600" kern="1200">
                <a:solidFill>
                  <a:srgbClr val="92D050"/>
                </a:solidFill>
                <a:latin typeface="汉仪秀英体简" pitchFamily="49" charset="-122"/>
                <a:ea typeface="汉仪秀英体简" pitchFamily="49" charset="-122"/>
                <a:cs typeface="+mj-cs"/>
              </a:defRPr>
            </a:lvl1pPr>
          </a:lstStyle>
          <a:p>
            <a:r>
              <a:rPr lang="zh-CN" altLang="en-US" sz="3200" dirty="0">
                <a:solidFill>
                  <a:schemeClr val="tx1">
                    <a:lumMod val="85000"/>
                    <a:lumOff val="15000"/>
                  </a:schemeClr>
                </a:solidFill>
                <a:latin typeface="FZHei-B01S" panose="02010601030101010101" pitchFamily="2" charset="-122"/>
                <a:ea typeface="FZHei-B01S" panose="02010601030101010101" pitchFamily="2" charset="-122"/>
                <a:sym typeface="FZHei-B01S" panose="02010601030101010101" pitchFamily="2" charset="-122"/>
              </a:rPr>
              <a:t>风险管理</a:t>
            </a:r>
            <a:r>
              <a:rPr lang="zh-CN" altLang="en-US" sz="3200" dirty="0" smtClean="0">
                <a:solidFill>
                  <a:schemeClr val="tx1">
                    <a:lumMod val="85000"/>
                    <a:lumOff val="15000"/>
                  </a:schemeClr>
                </a:solidFill>
                <a:latin typeface="FZHei-B01S" panose="02010601030101010101" pitchFamily="2" charset="-122"/>
                <a:ea typeface="FZHei-B01S" panose="02010601030101010101" pitchFamily="2" charset="-122"/>
                <a:sym typeface="FZHei-B01S" panose="02010601030101010101" pitchFamily="2" charset="-122"/>
              </a:rPr>
              <a:t>计划</a:t>
            </a:r>
            <a:r>
              <a:rPr lang="en-US" altLang="zh-CN" sz="3200" b="1"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[2]</a:t>
            </a:r>
            <a:endParaRPr lang="zh-CN" altLang="en-US" sz="3200" b="1"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endParaRPr>
          </a:p>
          <a:p>
            <a:endParaRPr lang="zh-CN" altLang="en-US" sz="3200" dirty="0">
              <a:solidFill>
                <a:schemeClr val="tx1">
                  <a:lumMod val="85000"/>
                  <a:lumOff val="15000"/>
                </a:schemeClr>
              </a:solidFill>
              <a:latin typeface="FZHei-B01S" panose="02010601030101010101" pitchFamily="2" charset="-122"/>
              <a:ea typeface="FZHei-B01S" panose="02010601030101010101" pitchFamily="2" charset="-122"/>
              <a:sym typeface="FZHei-B01S" panose="02010601030101010101" pitchFamily="2" charset="-122"/>
            </a:endParaRPr>
          </a:p>
        </p:txBody>
      </p:sp>
      <p:pic>
        <p:nvPicPr>
          <p:cNvPr id="2" name="图片 1"/>
          <p:cNvPicPr>
            <a:picLocks noChangeAspect="1"/>
          </p:cNvPicPr>
          <p:nvPr/>
        </p:nvPicPr>
        <p:blipFill rotWithShape="1">
          <a:blip r:embed="rId3">
            <a:extLst>
              <a:ext uri="{28A0092B-C50C-407E-A947-70E740481C1C}">
                <a14:useLocalDpi xmlns:a14="http://schemas.microsoft.com/office/drawing/2010/main" val="0"/>
              </a:ext>
            </a:extLst>
          </a:blip>
          <a:srcRect l="590" t="607" r="1033" b="28558"/>
          <a:stretch/>
        </p:blipFill>
        <p:spPr>
          <a:xfrm>
            <a:off x="3632199" y="203200"/>
            <a:ext cx="8470901" cy="649898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 name="矩形 2"/>
          <p:cNvSpPr/>
          <p:nvPr/>
        </p:nvSpPr>
        <p:spPr>
          <a:xfrm>
            <a:off x="704260" y="3098747"/>
            <a:ext cx="2236510" cy="707886"/>
          </a:xfrm>
          <a:prstGeom prst="rect">
            <a:avLst/>
          </a:prstGeom>
        </p:spPr>
        <p:txBody>
          <a:bodyPr wrap="none">
            <a:spAutoFit/>
          </a:bodyPr>
          <a:lstStyle/>
          <a:p>
            <a:r>
              <a:rPr lang="zh-CN" altLang="en-US" sz="4000" dirty="0"/>
              <a:t>风险控制</a:t>
            </a:r>
          </a:p>
        </p:txBody>
      </p:sp>
    </p:spTree>
    <p:extLst>
      <p:ext uri="{BB962C8B-B14F-4D97-AF65-F5344CB8AC3E}">
        <p14:creationId xmlns:p14="http://schemas.microsoft.com/office/powerpoint/2010/main" val="254933117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Freeform 5">
            <a:extLst>
              <a:ext uri="{FF2B5EF4-FFF2-40B4-BE49-F238E27FC236}">
                <a16:creationId xmlns:a16="http://schemas.microsoft.com/office/drawing/2014/main" id="{57A1520C-6DF9-48E6-926B-E898BAEE61A3}"/>
              </a:ext>
            </a:extLst>
          </p:cNvPr>
          <p:cNvSpPr/>
          <p:nvPr/>
        </p:nvSpPr>
        <p:spPr bwMode="auto">
          <a:xfrm>
            <a:off x="269690" y="147461"/>
            <a:ext cx="262718"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53" name="Freeform 6">
            <a:extLst>
              <a:ext uri="{FF2B5EF4-FFF2-40B4-BE49-F238E27FC236}">
                <a16:creationId xmlns:a16="http://schemas.microsoft.com/office/drawing/2014/main" id="{2B110C71-F003-48D8-8A73-52AEC8FE9DD2}"/>
              </a:ext>
            </a:extLst>
          </p:cNvPr>
          <p:cNvSpPr/>
          <p:nvPr/>
        </p:nvSpPr>
        <p:spPr bwMode="auto">
          <a:xfrm>
            <a:off x="441542" y="321290"/>
            <a:ext cx="262718" cy="26864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54" name="Freeform 7">
            <a:extLst>
              <a:ext uri="{FF2B5EF4-FFF2-40B4-BE49-F238E27FC236}">
                <a16:creationId xmlns:a16="http://schemas.microsoft.com/office/drawing/2014/main" id="{34739476-600F-4027-977D-521397A54488}"/>
              </a:ext>
            </a:extLst>
          </p:cNvPr>
          <p:cNvSpPr/>
          <p:nvPr/>
        </p:nvSpPr>
        <p:spPr bwMode="auto">
          <a:xfrm>
            <a:off x="265739" y="503020"/>
            <a:ext cx="260742"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55" name="标题 1">
            <a:extLst>
              <a:ext uri="{FF2B5EF4-FFF2-40B4-BE49-F238E27FC236}">
                <a16:creationId xmlns:a16="http://schemas.microsoft.com/office/drawing/2014/main" id="{3545FD0D-3C7B-4E3C-9368-7964BD7235CE}"/>
              </a:ext>
            </a:extLst>
          </p:cNvPr>
          <p:cNvSpPr txBox="1"/>
          <p:nvPr/>
        </p:nvSpPr>
        <p:spPr>
          <a:xfrm>
            <a:off x="708211" y="185979"/>
            <a:ext cx="2873190" cy="583711"/>
          </a:xfrm>
          <a:prstGeom prst="rect">
            <a:avLst/>
          </a:prstGeom>
        </p:spPr>
        <p:txBody>
          <a:bodyPr/>
          <a:lstStyle>
            <a:lvl1pPr algn="l" defTabSz="914400" rtl="0" eaLnBrk="1" latinLnBrk="0" hangingPunct="1">
              <a:spcBef>
                <a:spcPct val="0"/>
              </a:spcBef>
              <a:buNone/>
              <a:defRPr sz="3600" kern="1200">
                <a:solidFill>
                  <a:srgbClr val="92D050"/>
                </a:solidFill>
                <a:latin typeface="汉仪秀英体简" pitchFamily="49" charset="-122"/>
                <a:ea typeface="汉仪秀英体简" pitchFamily="49" charset="-122"/>
                <a:cs typeface="+mj-cs"/>
              </a:defRPr>
            </a:lvl1pPr>
          </a:lstStyle>
          <a:p>
            <a:r>
              <a:rPr lang="zh-CN" altLang="en-US" sz="3200" dirty="0">
                <a:solidFill>
                  <a:schemeClr val="tx1">
                    <a:lumMod val="85000"/>
                    <a:lumOff val="15000"/>
                  </a:schemeClr>
                </a:solidFill>
                <a:latin typeface="FZHei-B01S" panose="02010601030101010101" pitchFamily="2" charset="-122"/>
                <a:ea typeface="FZHei-B01S" panose="02010601030101010101" pitchFamily="2" charset="-122"/>
                <a:sym typeface="FZHei-B01S" panose="02010601030101010101" pitchFamily="2" charset="-122"/>
              </a:rPr>
              <a:t>风险管理</a:t>
            </a:r>
            <a:r>
              <a:rPr lang="zh-CN" altLang="en-US" sz="3200" dirty="0" smtClean="0">
                <a:solidFill>
                  <a:schemeClr val="tx1">
                    <a:lumMod val="85000"/>
                    <a:lumOff val="15000"/>
                  </a:schemeClr>
                </a:solidFill>
                <a:latin typeface="FZHei-B01S" panose="02010601030101010101" pitchFamily="2" charset="-122"/>
                <a:ea typeface="FZHei-B01S" panose="02010601030101010101" pitchFamily="2" charset="-122"/>
                <a:sym typeface="FZHei-B01S" panose="02010601030101010101" pitchFamily="2" charset="-122"/>
              </a:rPr>
              <a:t>计划</a:t>
            </a:r>
            <a:r>
              <a:rPr lang="en-US" altLang="zh-CN" sz="3200" b="1"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[2]</a:t>
            </a:r>
            <a:endParaRPr lang="zh-CN" altLang="en-US" sz="3200" b="1"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endParaRPr>
          </a:p>
          <a:p>
            <a:endParaRPr lang="zh-CN" altLang="en-US" sz="3200" dirty="0">
              <a:solidFill>
                <a:schemeClr val="tx1">
                  <a:lumMod val="85000"/>
                  <a:lumOff val="15000"/>
                </a:schemeClr>
              </a:solidFill>
              <a:latin typeface="FZHei-B01S" panose="02010601030101010101" pitchFamily="2" charset="-122"/>
              <a:ea typeface="FZHei-B01S" panose="02010601030101010101" pitchFamily="2" charset="-122"/>
              <a:sym typeface="FZHei-B01S" panose="02010601030101010101" pitchFamily="2" charset="-122"/>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52900" y="414131"/>
            <a:ext cx="7039185" cy="621730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矩形 6"/>
          <p:cNvSpPr/>
          <p:nvPr/>
        </p:nvSpPr>
        <p:spPr>
          <a:xfrm>
            <a:off x="923959" y="3299220"/>
            <a:ext cx="2441694" cy="830997"/>
          </a:xfrm>
          <a:prstGeom prst="rect">
            <a:avLst/>
          </a:prstGeom>
        </p:spPr>
        <p:txBody>
          <a:bodyPr wrap="none">
            <a:spAutoFit/>
          </a:bodyPr>
          <a:lstStyle/>
          <a:p>
            <a:r>
              <a:rPr lang="en-US" altLang="zh-CN" sz="4800" dirty="0" smtClean="0"/>
              <a:t>A-B</a:t>
            </a:r>
            <a:r>
              <a:rPr lang="zh-CN" altLang="en-US" sz="4800" dirty="0" smtClean="0"/>
              <a:t>角图</a:t>
            </a:r>
            <a:endParaRPr lang="zh-CN" altLang="en-US" sz="4800" dirty="0"/>
          </a:p>
        </p:txBody>
      </p:sp>
    </p:spTree>
    <p:extLst>
      <p:ext uri="{BB962C8B-B14F-4D97-AF65-F5344CB8AC3E}">
        <p14:creationId xmlns:p14="http://schemas.microsoft.com/office/powerpoint/2010/main" val="279661410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rot="2700000">
            <a:off x="2549843" y="2496677"/>
            <a:ext cx="2017032" cy="2017032"/>
          </a:xfrm>
          <a:prstGeom prst="rect">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18" name="矩形 17"/>
          <p:cNvSpPr/>
          <p:nvPr/>
        </p:nvSpPr>
        <p:spPr>
          <a:xfrm rot="2700000">
            <a:off x="3234254" y="1296477"/>
            <a:ext cx="648211" cy="648211"/>
          </a:xfrm>
          <a:prstGeom prst="rect">
            <a:avLst/>
          </a:prstGeom>
          <a:solidFill>
            <a:schemeClr val="accent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19" name="矩形 18"/>
          <p:cNvSpPr/>
          <p:nvPr/>
        </p:nvSpPr>
        <p:spPr>
          <a:xfrm rot="2700000">
            <a:off x="1349643" y="3181089"/>
            <a:ext cx="648211" cy="648211"/>
          </a:xfrm>
          <a:prstGeom prst="rect">
            <a:avLst/>
          </a:prstGeom>
          <a:solidFill>
            <a:schemeClr val="accent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0" name="矩形 19"/>
          <p:cNvSpPr/>
          <p:nvPr/>
        </p:nvSpPr>
        <p:spPr>
          <a:xfrm rot="2700000">
            <a:off x="1442912" y="4059165"/>
            <a:ext cx="461671" cy="461671"/>
          </a:xfrm>
          <a:prstGeom prst="rect">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1" name="矩形 20"/>
          <p:cNvSpPr/>
          <p:nvPr/>
        </p:nvSpPr>
        <p:spPr>
          <a:xfrm rot="2700000">
            <a:off x="2620443" y="1428489"/>
            <a:ext cx="384187" cy="384187"/>
          </a:xfrm>
          <a:prstGeom prst="rect">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2" name="矩形 21"/>
          <p:cNvSpPr>
            <a:spLocks noChangeAspect="1"/>
          </p:cNvSpPr>
          <p:nvPr/>
        </p:nvSpPr>
        <p:spPr>
          <a:xfrm rot="2700000">
            <a:off x="667061" y="3688141"/>
            <a:ext cx="252000" cy="252000"/>
          </a:xfrm>
          <a:prstGeom prst="rect">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3" name="矩形 22"/>
          <p:cNvSpPr/>
          <p:nvPr/>
        </p:nvSpPr>
        <p:spPr>
          <a:xfrm rot="2700000">
            <a:off x="2873088" y="5461532"/>
            <a:ext cx="292365" cy="292365"/>
          </a:xfrm>
          <a:prstGeom prst="rect">
            <a:avLst/>
          </a:prstGeom>
          <a:solidFill>
            <a:schemeClr val="accent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4" name="矩形 23"/>
          <p:cNvSpPr/>
          <p:nvPr/>
        </p:nvSpPr>
        <p:spPr>
          <a:xfrm rot="2700000">
            <a:off x="9793359" y="4386731"/>
            <a:ext cx="467064" cy="467064"/>
          </a:xfrm>
          <a:prstGeom prst="rect">
            <a:avLst/>
          </a:prstGeom>
          <a:solidFill>
            <a:schemeClr val="accent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5" name="矩形 24"/>
          <p:cNvSpPr/>
          <p:nvPr/>
        </p:nvSpPr>
        <p:spPr>
          <a:xfrm rot="2700000">
            <a:off x="10174335" y="4856667"/>
            <a:ext cx="264047" cy="264044"/>
          </a:xfrm>
          <a:prstGeom prst="rect">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6" name="矩形 25"/>
          <p:cNvSpPr/>
          <p:nvPr/>
        </p:nvSpPr>
        <p:spPr>
          <a:xfrm rot="2700000">
            <a:off x="10647656" y="2519569"/>
            <a:ext cx="351351" cy="351351"/>
          </a:xfrm>
          <a:prstGeom prst="rect">
            <a:avLst/>
          </a:prstGeom>
          <a:solidFill>
            <a:schemeClr val="accent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7" name="文本框 26"/>
          <p:cNvSpPr txBox="1"/>
          <p:nvPr/>
        </p:nvSpPr>
        <p:spPr>
          <a:xfrm>
            <a:off x="2253069" y="2794699"/>
            <a:ext cx="2319867" cy="1446550"/>
          </a:xfrm>
          <a:prstGeom prst="rect">
            <a:avLst/>
          </a:prstGeom>
          <a:noFill/>
          <a:effectLst/>
        </p:spPr>
        <p:txBody>
          <a:bodyPr wrap="none" rtlCol="0">
            <a:spAutoFit/>
          </a:bodyPr>
          <a:lstStyle/>
          <a:p>
            <a:pPr marL="0" marR="0" lvl="0" indent="0" algn="ctr" defTabSz="914400" rtl="0" eaLnBrk="1" fontAlgn="auto" latinLnBrk="0" hangingPunct="1">
              <a:lnSpc>
                <a:spcPct val="100000"/>
              </a:lnSpc>
              <a:spcBef>
                <a:spcPct val="0"/>
              </a:spcBef>
              <a:spcAft>
                <a:spcPct val="0"/>
              </a:spcAft>
              <a:buClrTx/>
              <a:buSzTx/>
              <a:buFontTx/>
              <a:buNone/>
              <a:defRPr/>
            </a:pPr>
            <a:r>
              <a:rPr kumimoji="0" lang="en-US" altLang="zh-CN" sz="3200" b="1"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rPr>
              <a:t>  </a:t>
            </a:r>
            <a:r>
              <a:rPr kumimoji="0" lang="en-US" altLang="zh-CN" sz="8800" b="0" i="0" u="none" strike="noStrike" kern="1200" cap="none" spc="0" normalizeH="0" baseline="0" noProof="0" dirty="0" smtClean="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rPr>
              <a:t>3.8</a:t>
            </a:r>
            <a:endParaRPr kumimoji="0" lang="en-US" altLang="zh-CN" sz="7200" b="0"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8" name="文本框 27"/>
          <p:cNvSpPr txBox="1"/>
          <p:nvPr/>
        </p:nvSpPr>
        <p:spPr>
          <a:xfrm>
            <a:off x="4984617" y="2963976"/>
            <a:ext cx="6954512" cy="1107996"/>
          </a:xfrm>
          <a:prstGeom prst="rect">
            <a:avLst/>
          </a:prstGeom>
          <a:noFill/>
        </p:spPr>
        <p:txBody>
          <a:bodyPr wrap="square" rtlCol="0">
            <a:spAutoFit/>
          </a:bodyPr>
          <a:lstStyle/>
          <a:p>
            <a:pPr algn="dist"/>
            <a:r>
              <a:rPr lang="zh-CN" altLang="en-US" sz="6600" dirty="0" smtClean="0">
                <a:solidFill>
                  <a:schemeClr val="tx1">
                    <a:lumMod val="85000"/>
                    <a:lumOff val="15000"/>
                  </a:schemeClr>
                </a:solidFill>
                <a:latin typeface="FZHei-B01S" panose="02010601030101010101" pitchFamily="2" charset="-122"/>
                <a:ea typeface="FZHei-B01S" panose="02010601030101010101" pitchFamily="2" charset="-122"/>
                <a:sym typeface="FZHei-B01S" panose="02010601030101010101" pitchFamily="2" charset="-122"/>
              </a:rPr>
              <a:t>成本管理</a:t>
            </a:r>
            <a:r>
              <a:rPr lang="zh-CN" altLang="en-US" sz="6600" dirty="0">
                <a:solidFill>
                  <a:schemeClr val="tx1">
                    <a:lumMod val="85000"/>
                    <a:lumOff val="15000"/>
                  </a:schemeClr>
                </a:solidFill>
                <a:latin typeface="FZHei-B01S" panose="02010601030101010101" pitchFamily="2" charset="-122"/>
                <a:ea typeface="FZHei-B01S" panose="02010601030101010101" pitchFamily="2" charset="-122"/>
                <a:sym typeface="FZHei-B01S" panose="02010601030101010101" pitchFamily="2" charset="-122"/>
              </a:rPr>
              <a:t>计划</a:t>
            </a:r>
          </a:p>
        </p:txBody>
      </p:sp>
    </p:spTree>
    <p:extLst>
      <p:ext uri="{BB962C8B-B14F-4D97-AF65-F5344CB8AC3E}">
        <p14:creationId xmlns:p14="http://schemas.microsoft.com/office/powerpoint/2010/main" val="407448546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Freeform 5">
            <a:extLst>
              <a:ext uri="{FF2B5EF4-FFF2-40B4-BE49-F238E27FC236}">
                <a16:creationId xmlns:a16="http://schemas.microsoft.com/office/drawing/2014/main" id="{57A1520C-6DF9-48E6-926B-E898BAEE61A3}"/>
              </a:ext>
            </a:extLst>
          </p:cNvPr>
          <p:cNvSpPr/>
          <p:nvPr/>
        </p:nvSpPr>
        <p:spPr bwMode="auto">
          <a:xfrm>
            <a:off x="269690" y="147461"/>
            <a:ext cx="262718"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53" name="Freeform 6">
            <a:extLst>
              <a:ext uri="{FF2B5EF4-FFF2-40B4-BE49-F238E27FC236}">
                <a16:creationId xmlns:a16="http://schemas.microsoft.com/office/drawing/2014/main" id="{2B110C71-F003-48D8-8A73-52AEC8FE9DD2}"/>
              </a:ext>
            </a:extLst>
          </p:cNvPr>
          <p:cNvSpPr/>
          <p:nvPr/>
        </p:nvSpPr>
        <p:spPr bwMode="auto">
          <a:xfrm>
            <a:off x="441542" y="321290"/>
            <a:ext cx="262718" cy="26864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54" name="Freeform 7">
            <a:extLst>
              <a:ext uri="{FF2B5EF4-FFF2-40B4-BE49-F238E27FC236}">
                <a16:creationId xmlns:a16="http://schemas.microsoft.com/office/drawing/2014/main" id="{34739476-600F-4027-977D-521397A54488}"/>
              </a:ext>
            </a:extLst>
          </p:cNvPr>
          <p:cNvSpPr/>
          <p:nvPr/>
        </p:nvSpPr>
        <p:spPr bwMode="auto">
          <a:xfrm>
            <a:off x="265739" y="503020"/>
            <a:ext cx="260742"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55" name="标题 1">
            <a:extLst>
              <a:ext uri="{FF2B5EF4-FFF2-40B4-BE49-F238E27FC236}">
                <a16:creationId xmlns:a16="http://schemas.microsoft.com/office/drawing/2014/main" id="{3545FD0D-3C7B-4E3C-9368-7964BD7235CE}"/>
              </a:ext>
            </a:extLst>
          </p:cNvPr>
          <p:cNvSpPr txBox="1"/>
          <p:nvPr/>
        </p:nvSpPr>
        <p:spPr>
          <a:xfrm>
            <a:off x="708211" y="185979"/>
            <a:ext cx="1891546" cy="634082"/>
          </a:xfrm>
          <a:prstGeom prst="rect">
            <a:avLst/>
          </a:prstGeom>
        </p:spPr>
        <p:txBody>
          <a:bodyPr/>
          <a:lstStyle>
            <a:lvl1pPr algn="l" defTabSz="914400" rtl="0" eaLnBrk="1" latinLnBrk="0" hangingPunct="1">
              <a:spcBef>
                <a:spcPct val="0"/>
              </a:spcBef>
              <a:buNone/>
              <a:defRPr sz="3600" kern="1200">
                <a:solidFill>
                  <a:srgbClr val="92D050"/>
                </a:solidFill>
                <a:latin typeface="汉仪秀英体简" pitchFamily="49" charset="-122"/>
                <a:ea typeface="汉仪秀英体简" pitchFamily="49" charset="-122"/>
                <a:cs typeface="+mj-cs"/>
              </a:defRPr>
            </a:lvl1pPr>
          </a:lstStyle>
          <a:p>
            <a:r>
              <a:rPr lang="zh-CN" altLang="en-US" sz="3200" dirty="0" smtClean="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项目概述</a:t>
            </a:r>
            <a:endParaRPr lang="zh-CN" altLang="en-US" sz="3200"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pic>
        <p:nvPicPr>
          <p:cNvPr id="4" name="图片 3"/>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912540" y="1572579"/>
            <a:ext cx="6428060" cy="425754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7" name="标题 1">
            <a:extLst>
              <a:ext uri="{FF2B5EF4-FFF2-40B4-BE49-F238E27FC236}">
                <a16:creationId xmlns:a16="http://schemas.microsoft.com/office/drawing/2014/main" id="{3545FD0D-3C7B-4E3C-9368-7964BD7235CE}"/>
              </a:ext>
            </a:extLst>
          </p:cNvPr>
          <p:cNvSpPr txBox="1"/>
          <p:nvPr/>
        </p:nvSpPr>
        <p:spPr>
          <a:xfrm>
            <a:off x="8438517" y="2199278"/>
            <a:ext cx="3212397" cy="3004149"/>
          </a:xfrm>
          <a:prstGeom prst="rect">
            <a:avLst/>
          </a:prstGeom>
        </p:spPr>
        <p:txBody>
          <a:bodyPr/>
          <a:lstStyle>
            <a:lvl1pPr algn="l" defTabSz="914400" rtl="0" eaLnBrk="1" latinLnBrk="0" hangingPunct="1">
              <a:spcBef>
                <a:spcPct val="0"/>
              </a:spcBef>
              <a:buNone/>
              <a:defRPr sz="3600" kern="1200">
                <a:solidFill>
                  <a:srgbClr val="92D050"/>
                </a:solidFill>
                <a:latin typeface="汉仪秀英体简" pitchFamily="49" charset="-122"/>
                <a:ea typeface="汉仪秀英体简" pitchFamily="49" charset="-122"/>
                <a:cs typeface="+mj-cs"/>
              </a:defRPr>
            </a:lvl1pPr>
          </a:lstStyle>
          <a:p>
            <a:r>
              <a:rPr lang="zh-CN" altLang="en-US" sz="8800" b="1" dirty="0" smtClean="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业务背景</a:t>
            </a:r>
            <a:endParaRPr lang="zh-CN" altLang="en-US" sz="8800" b="1"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Tree>
    <p:extLst>
      <p:ext uri="{BB962C8B-B14F-4D97-AF65-F5344CB8AC3E}">
        <p14:creationId xmlns:p14="http://schemas.microsoft.com/office/powerpoint/2010/main" val="358117881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Freeform 5">
            <a:extLst>
              <a:ext uri="{FF2B5EF4-FFF2-40B4-BE49-F238E27FC236}">
                <a16:creationId xmlns:a16="http://schemas.microsoft.com/office/drawing/2014/main" id="{57A1520C-6DF9-48E6-926B-E898BAEE61A3}"/>
              </a:ext>
            </a:extLst>
          </p:cNvPr>
          <p:cNvSpPr/>
          <p:nvPr/>
        </p:nvSpPr>
        <p:spPr bwMode="auto">
          <a:xfrm>
            <a:off x="269690" y="147461"/>
            <a:ext cx="262718"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53" name="Freeform 6">
            <a:extLst>
              <a:ext uri="{FF2B5EF4-FFF2-40B4-BE49-F238E27FC236}">
                <a16:creationId xmlns:a16="http://schemas.microsoft.com/office/drawing/2014/main" id="{2B110C71-F003-48D8-8A73-52AEC8FE9DD2}"/>
              </a:ext>
            </a:extLst>
          </p:cNvPr>
          <p:cNvSpPr/>
          <p:nvPr/>
        </p:nvSpPr>
        <p:spPr bwMode="auto">
          <a:xfrm>
            <a:off x="441542" y="321290"/>
            <a:ext cx="262718" cy="26864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54" name="Freeform 7">
            <a:extLst>
              <a:ext uri="{FF2B5EF4-FFF2-40B4-BE49-F238E27FC236}">
                <a16:creationId xmlns:a16="http://schemas.microsoft.com/office/drawing/2014/main" id="{34739476-600F-4027-977D-521397A54488}"/>
              </a:ext>
            </a:extLst>
          </p:cNvPr>
          <p:cNvSpPr/>
          <p:nvPr/>
        </p:nvSpPr>
        <p:spPr bwMode="auto">
          <a:xfrm>
            <a:off x="265739" y="503020"/>
            <a:ext cx="260742"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55" name="标题 1">
            <a:extLst>
              <a:ext uri="{FF2B5EF4-FFF2-40B4-BE49-F238E27FC236}">
                <a16:creationId xmlns:a16="http://schemas.microsoft.com/office/drawing/2014/main" id="{3545FD0D-3C7B-4E3C-9368-7964BD7235CE}"/>
              </a:ext>
            </a:extLst>
          </p:cNvPr>
          <p:cNvSpPr txBox="1"/>
          <p:nvPr/>
        </p:nvSpPr>
        <p:spPr>
          <a:xfrm>
            <a:off x="708211" y="147461"/>
            <a:ext cx="4536890" cy="583711"/>
          </a:xfrm>
          <a:prstGeom prst="rect">
            <a:avLst/>
          </a:prstGeom>
        </p:spPr>
        <p:txBody>
          <a:bodyPr/>
          <a:lstStyle>
            <a:lvl1pPr algn="l" defTabSz="914400" rtl="0" eaLnBrk="1" latinLnBrk="0" hangingPunct="1">
              <a:spcBef>
                <a:spcPct val="0"/>
              </a:spcBef>
              <a:buNone/>
              <a:defRPr sz="3600" kern="1200">
                <a:solidFill>
                  <a:srgbClr val="92D050"/>
                </a:solidFill>
                <a:latin typeface="汉仪秀英体简" pitchFamily="49" charset="-122"/>
                <a:ea typeface="汉仪秀英体简" pitchFamily="49" charset="-122"/>
                <a:cs typeface="+mj-cs"/>
              </a:defRPr>
            </a:lvl1pPr>
          </a:lstStyle>
          <a:p>
            <a:r>
              <a:rPr lang="zh-CN" altLang="en-US" sz="3200" dirty="0">
                <a:solidFill>
                  <a:schemeClr val="tx1">
                    <a:lumMod val="85000"/>
                    <a:lumOff val="15000"/>
                  </a:schemeClr>
                </a:solidFill>
                <a:latin typeface="FZHei-B01S" panose="02010601030101010101" pitchFamily="2" charset="-122"/>
                <a:ea typeface="FZHei-B01S" panose="02010601030101010101" pitchFamily="2" charset="-122"/>
                <a:sym typeface="FZHei-B01S" panose="02010601030101010101" pitchFamily="2" charset="-122"/>
              </a:rPr>
              <a:t>成本管理</a:t>
            </a:r>
            <a:r>
              <a:rPr lang="zh-CN" altLang="en-US" sz="3200" dirty="0" smtClean="0">
                <a:solidFill>
                  <a:schemeClr val="tx1">
                    <a:lumMod val="85000"/>
                    <a:lumOff val="15000"/>
                  </a:schemeClr>
                </a:solidFill>
                <a:latin typeface="FZHei-B01S" panose="02010601030101010101" pitchFamily="2" charset="-122"/>
                <a:ea typeface="FZHei-B01S" panose="02010601030101010101" pitchFamily="2" charset="-122"/>
                <a:sym typeface="FZHei-B01S" panose="02010601030101010101" pitchFamily="2" charset="-122"/>
              </a:rPr>
              <a:t>计划</a:t>
            </a:r>
            <a:r>
              <a:rPr lang="en-US" altLang="zh-CN" sz="3200" b="1"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[2]</a:t>
            </a:r>
            <a:endParaRPr lang="zh-CN" altLang="en-US" sz="3200" b="1"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endParaRPr>
          </a:p>
          <a:p>
            <a:endParaRPr lang="zh-CN" altLang="en-US" sz="3200" dirty="0">
              <a:solidFill>
                <a:schemeClr val="tx1">
                  <a:lumMod val="85000"/>
                  <a:lumOff val="15000"/>
                </a:schemeClr>
              </a:solidFill>
              <a:latin typeface="FZHei-B01S" panose="02010601030101010101" pitchFamily="2" charset="-122"/>
              <a:ea typeface="FZHei-B01S" panose="02010601030101010101" pitchFamily="2" charset="-122"/>
              <a:sym typeface="FZHei-B01S" panose="02010601030101010101" pitchFamily="2" charset="-122"/>
            </a:endParaRPr>
          </a:p>
        </p:txBody>
      </p:sp>
      <p:pic>
        <p:nvPicPr>
          <p:cNvPr id="2" name="图片 1"/>
          <p:cNvPicPr>
            <a:picLocks noChangeAspect="1"/>
          </p:cNvPicPr>
          <p:nvPr/>
        </p:nvPicPr>
        <p:blipFill rotWithShape="1">
          <a:blip r:embed="rId3">
            <a:extLst>
              <a:ext uri="{28A0092B-C50C-407E-A947-70E740481C1C}">
                <a14:useLocalDpi xmlns:a14="http://schemas.microsoft.com/office/drawing/2010/main" val="0"/>
              </a:ext>
            </a:extLst>
          </a:blip>
          <a:srcRect l="804" t="1049" r="1322" b="805"/>
          <a:stretch/>
        </p:blipFill>
        <p:spPr>
          <a:xfrm>
            <a:off x="265739" y="820061"/>
            <a:ext cx="11748238" cy="488619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 name="矩形 2"/>
          <p:cNvSpPr/>
          <p:nvPr/>
        </p:nvSpPr>
        <p:spPr>
          <a:xfrm>
            <a:off x="3995681" y="5936386"/>
            <a:ext cx="4288353" cy="707886"/>
          </a:xfrm>
          <a:prstGeom prst="rect">
            <a:avLst/>
          </a:prstGeom>
        </p:spPr>
        <p:txBody>
          <a:bodyPr wrap="none">
            <a:spAutoFit/>
          </a:bodyPr>
          <a:lstStyle/>
          <a:p>
            <a:r>
              <a:rPr lang="zh-CN" altLang="en-US" sz="4000" dirty="0"/>
              <a:t>软件开发成本估算</a:t>
            </a:r>
          </a:p>
        </p:txBody>
      </p:sp>
    </p:spTree>
    <p:extLst>
      <p:ext uri="{BB962C8B-B14F-4D97-AF65-F5344CB8AC3E}">
        <p14:creationId xmlns:p14="http://schemas.microsoft.com/office/powerpoint/2010/main" val="347058664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Freeform 5">
            <a:extLst>
              <a:ext uri="{FF2B5EF4-FFF2-40B4-BE49-F238E27FC236}">
                <a16:creationId xmlns:a16="http://schemas.microsoft.com/office/drawing/2014/main" id="{57A1520C-6DF9-48E6-926B-E898BAEE61A3}"/>
              </a:ext>
            </a:extLst>
          </p:cNvPr>
          <p:cNvSpPr/>
          <p:nvPr/>
        </p:nvSpPr>
        <p:spPr bwMode="auto">
          <a:xfrm>
            <a:off x="269690" y="147461"/>
            <a:ext cx="262718"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53" name="Freeform 6">
            <a:extLst>
              <a:ext uri="{FF2B5EF4-FFF2-40B4-BE49-F238E27FC236}">
                <a16:creationId xmlns:a16="http://schemas.microsoft.com/office/drawing/2014/main" id="{2B110C71-F003-48D8-8A73-52AEC8FE9DD2}"/>
              </a:ext>
            </a:extLst>
          </p:cNvPr>
          <p:cNvSpPr/>
          <p:nvPr/>
        </p:nvSpPr>
        <p:spPr bwMode="auto">
          <a:xfrm>
            <a:off x="441542" y="321290"/>
            <a:ext cx="262718" cy="26864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54" name="Freeform 7">
            <a:extLst>
              <a:ext uri="{FF2B5EF4-FFF2-40B4-BE49-F238E27FC236}">
                <a16:creationId xmlns:a16="http://schemas.microsoft.com/office/drawing/2014/main" id="{34739476-600F-4027-977D-521397A54488}"/>
              </a:ext>
            </a:extLst>
          </p:cNvPr>
          <p:cNvSpPr/>
          <p:nvPr/>
        </p:nvSpPr>
        <p:spPr bwMode="auto">
          <a:xfrm>
            <a:off x="265739" y="503020"/>
            <a:ext cx="260742"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55" name="标题 1">
            <a:extLst>
              <a:ext uri="{FF2B5EF4-FFF2-40B4-BE49-F238E27FC236}">
                <a16:creationId xmlns:a16="http://schemas.microsoft.com/office/drawing/2014/main" id="{3545FD0D-3C7B-4E3C-9368-7964BD7235CE}"/>
              </a:ext>
            </a:extLst>
          </p:cNvPr>
          <p:cNvSpPr txBox="1"/>
          <p:nvPr/>
        </p:nvSpPr>
        <p:spPr>
          <a:xfrm>
            <a:off x="708211" y="147461"/>
            <a:ext cx="4536890" cy="583711"/>
          </a:xfrm>
          <a:prstGeom prst="rect">
            <a:avLst/>
          </a:prstGeom>
        </p:spPr>
        <p:txBody>
          <a:bodyPr/>
          <a:lstStyle>
            <a:lvl1pPr algn="l" defTabSz="914400" rtl="0" eaLnBrk="1" latinLnBrk="0" hangingPunct="1">
              <a:spcBef>
                <a:spcPct val="0"/>
              </a:spcBef>
              <a:buNone/>
              <a:defRPr sz="3600" kern="1200">
                <a:solidFill>
                  <a:srgbClr val="92D050"/>
                </a:solidFill>
                <a:latin typeface="汉仪秀英体简" pitchFamily="49" charset="-122"/>
                <a:ea typeface="汉仪秀英体简" pitchFamily="49" charset="-122"/>
                <a:cs typeface="+mj-cs"/>
              </a:defRPr>
            </a:lvl1pPr>
          </a:lstStyle>
          <a:p>
            <a:r>
              <a:rPr lang="zh-CN" altLang="en-US" sz="3200" dirty="0">
                <a:solidFill>
                  <a:schemeClr val="tx1">
                    <a:lumMod val="85000"/>
                    <a:lumOff val="15000"/>
                  </a:schemeClr>
                </a:solidFill>
                <a:latin typeface="FZHei-B01S" panose="02010601030101010101" pitchFamily="2" charset="-122"/>
                <a:ea typeface="FZHei-B01S" panose="02010601030101010101" pitchFamily="2" charset="-122"/>
                <a:sym typeface="FZHei-B01S" panose="02010601030101010101" pitchFamily="2" charset="-122"/>
              </a:rPr>
              <a:t>成本管理</a:t>
            </a:r>
            <a:r>
              <a:rPr lang="zh-CN" altLang="en-US" sz="3200" dirty="0" smtClean="0">
                <a:solidFill>
                  <a:schemeClr val="tx1">
                    <a:lumMod val="85000"/>
                    <a:lumOff val="15000"/>
                  </a:schemeClr>
                </a:solidFill>
                <a:latin typeface="FZHei-B01S" panose="02010601030101010101" pitchFamily="2" charset="-122"/>
                <a:ea typeface="FZHei-B01S" panose="02010601030101010101" pitchFamily="2" charset="-122"/>
                <a:sym typeface="FZHei-B01S" panose="02010601030101010101" pitchFamily="2" charset="-122"/>
              </a:rPr>
              <a:t>计划</a:t>
            </a:r>
            <a:r>
              <a:rPr lang="en-US" altLang="zh-CN" sz="3200" b="1"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[2]</a:t>
            </a:r>
            <a:endParaRPr lang="zh-CN" altLang="en-US" sz="3200" b="1"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endParaRPr>
          </a:p>
          <a:p>
            <a:endParaRPr lang="zh-CN" altLang="en-US" sz="3200" dirty="0">
              <a:solidFill>
                <a:schemeClr val="tx1">
                  <a:lumMod val="85000"/>
                  <a:lumOff val="15000"/>
                </a:schemeClr>
              </a:solidFill>
              <a:latin typeface="FZHei-B01S" panose="02010601030101010101" pitchFamily="2" charset="-122"/>
              <a:ea typeface="FZHei-B01S" panose="02010601030101010101" pitchFamily="2" charset="-122"/>
              <a:sym typeface="FZHei-B01S" panose="02010601030101010101" pitchFamily="2" charset="-122"/>
            </a:endParaRPr>
          </a:p>
        </p:txBody>
      </p:sp>
      <p:pic>
        <p:nvPicPr>
          <p:cNvPr id="2" name="图片 1"/>
          <p:cNvPicPr>
            <a:picLocks noChangeAspect="1"/>
          </p:cNvPicPr>
          <p:nvPr/>
        </p:nvPicPr>
        <p:blipFill rotWithShape="1">
          <a:blip r:embed="rId3">
            <a:extLst>
              <a:ext uri="{28A0092B-C50C-407E-A947-70E740481C1C}">
                <a14:useLocalDpi xmlns:a14="http://schemas.microsoft.com/office/drawing/2010/main" val="0"/>
              </a:ext>
            </a:extLst>
          </a:blip>
          <a:srcRect t="1455" r="600" b="1262"/>
          <a:stretch/>
        </p:blipFill>
        <p:spPr>
          <a:xfrm>
            <a:off x="2809034" y="737994"/>
            <a:ext cx="9156700" cy="593677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 name="矩形 2"/>
          <p:cNvSpPr/>
          <p:nvPr/>
        </p:nvSpPr>
        <p:spPr>
          <a:xfrm>
            <a:off x="265739" y="2983107"/>
            <a:ext cx="2441695" cy="1446550"/>
          </a:xfrm>
          <a:prstGeom prst="rect">
            <a:avLst/>
          </a:prstGeom>
        </p:spPr>
        <p:txBody>
          <a:bodyPr wrap="none">
            <a:spAutoFit/>
          </a:bodyPr>
          <a:lstStyle/>
          <a:p>
            <a:pPr algn="ctr"/>
            <a:r>
              <a:rPr lang="zh-CN" altLang="en-US" sz="4400" dirty="0"/>
              <a:t>项目</a:t>
            </a:r>
            <a:r>
              <a:rPr lang="zh-CN" altLang="en-US" sz="4400" dirty="0" smtClean="0"/>
              <a:t>成本</a:t>
            </a:r>
            <a:endParaRPr lang="en-US" altLang="zh-CN" sz="4400" dirty="0" smtClean="0"/>
          </a:p>
          <a:p>
            <a:pPr algn="ctr"/>
            <a:r>
              <a:rPr lang="zh-CN" altLang="en-US" sz="4400" dirty="0" smtClean="0"/>
              <a:t>估算</a:t>
            </a:r>
            <a:endParaRPr lang="zh-CN" altLang="en-US" sz="4400" dirty="0"/>
          </a:p>
        </p:txBody>
      </p:sp>
    </p:spTree>
    <p:extLst>
      <p:ext uri="{BB962C8B-B14F-4D97-AF65-F5344CB8AC3E}">
        <p14:creationId xmlns:p14="http://schemas.microsoft.com/office/powerpoint/2010/main" val="352364397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rot="2700000">
            <a:off x="2549843" y="2496677"/>
            <a:ext cx="2017032" cy="2017032"/>
          </a:xfrm>
          <a:prstGeom prst="rect">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18" name="矩形 17"/>
          <p:cNvSpPr/>
          <p:nvPr/>
        </p:nvSpPr>
        <p:spPr>
          <a:xfrm rot="2700000">
            <a:off x="3234254" y="1296477"/>
            <a:ext cx="648211" cy="648211"/>
          </a:xfrm>
          <a:prstGeom prst="rect">
            <a:avLst/>
          </a:prstGeom>
          <a:solidFill>
            <a:schemeClr val="accent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19" name="矩形 18"/>
          <p:cNvSpPr/>
          <p:nvPr/>
        </p:nvSpPr>
        <p:spPr>
          <a:xfrm rot="2700000">
            <a:off x="1349643" y="3181089"/>
            <a:ext cx="648211" cy="648211"/>
          </a:xfrm>
          <a:prstGeom prst="rect">
            <a:avLst/>
          </a:prstGeom>
          <a:solidFill>
            <a:schemeClr val="accent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0" name="矩形 19"/>
          <p:cNvSpPr/>
          <p:nvPr/>
        </p:nvSpPr>
        <p:spPr>
          <a:xfrm rot="2700000">
            <a:off x="1442912" y="4059165"/>
            <a:ext cx="461671" cy="461671"/>
          </a:xfrm>
          <a:prstGeom prst="rect">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1" name="矩形 20"/>
          <p:cNvSpPr/>
          <p:nvPr/>
        </p:nvSpPr>
        <p:spPr>
          <a:xfrm rot="2700000">
            <a:off x="2620443" y="1428489"/>
            <a:ext cx="384187" cy="384187"/>
          </a:xfrm>
          <a:prstGeom prst="rect">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2" name="矩形 21"/>
          <p:cNvSpPr>
            <a:spLocks noChangeAspect="1"/>
          </p:cNvSpPr>
          <p:nvPr/>
        </p:nvSpPr>
        <p:spPr>
          <a:xfrm rot="2700000">
            <a:off x="667061" y="3688141"/>
            <a:ext cx="252000" cy="252000"/>
          </a:xfrm>
          <a:prstGeom prst="rect">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3" name="矩形 22"/>
          <p:cNvSpPr/>
          <p:nvPr/>
        </p:nvSpPr>
        <p:spPr>
          <a:xfrm rot="2700000">
            <a:off x="2873088" y="5461532"/>
            <a:ext cx="292365" cy="292365"/>
          </a:xfrm>
          <a:prstGeom prst="rect">
            <a:avLst/>
          </a:prstGeom>
          <a:solidFill>
            <a:schemeClr val="accent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4" name="矩形 23"/>
          <p:cNvSpPr/>
          <p:nvPr/>
        </p:nvSpPr>
        <p:spPr>
          <a:xfrm rot="2700000">
            <a:off x="9793359" y="4386731"/>
            <a:ext cx="467064" cy="467064"/>
          </a:xfrm>
          <a:prstGeom prst="rect">
            <a:avLst/>
          </a:prstGeom>
          <a:solidFill>
            <a:schemeClr val="accent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5" name="矩形 24"/>
          <p:cNvSpPr/>
          <p:nvPr/>
        </p:nvSpPr>
        <p:spPr>
          <a:xfrm rot="2700000">
            <a:off x="10174335" y="4856667"/>
            <a:ext cx="264047" cy="264044"/>
          </a:xfrm>
          <a:prstGeom prst="rect">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6" name="矩形 25"/>
          <p:cNvSpPr/>
          <p:nvPr/>
        </p:nvSpPr>
        <p:spPr>
          <a:xfrm rot="2700000">
            <a:off x="10647656" y="2519569"/>
            <a:ext cx="351351" cy="351351"/>
          </a:xfrm>
          <a:prstGeom prst="rect">
            <a:avLst/>
          </a:prstGeom>
          <a:solidFill>
            <a:schemeClr val="accent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7" name="文本框 26"/>
          <p:cNvSpPr txBox="1"/>
          <p:nvPr/>
        </p:nvSpPr>
        <p:spPr>
          <a:xfrm>
            <a:off x="2253069" y="2794699"/>
            <a:ext cx="2319867" cy="1446550"/>
          </a:xfrm>
          <a:prstGeom prst="rect">
            <a:avLst/>
          </a:prstGeom>
          <a:noFill/>
          <a:effectLst/>
        </p:spPr>
        <p:txBody>
          <a:bodyPr wrap="none" rtlCol="0">
            <a:spAutoFit/>
          </a:bodyPr>
          <a:lstStyle/>
          <a:p>
            <a:pPr marL="0" marR="0" lvl="0" indent="0" algn="ctr" defTabSz="914400" rtl="0" eaLnBrk="1" fontAlgn="auto" latinLnBrk="0" hangingPunct="1">
              <a:lnSpc>
                <a:spcPct val="100000"/>
              </a:lnSpc>
              <a:spcBef>
                <a:spcPct val="0"/>
              </a:spcBef>
              <a:spcAft>
                <a:spcPct val="0"/>
              </a:spcAft>
              <a:buClrTx/>
              <a:buSzTx/>
              <a:buFontTx/>
              <a:buNone/>
              <a:defRPr/>
            </a:pPr>
            <a:r>
              <a:rPr kumimoji="0" lang="en-US" altLang="zh-CN" sz="3200" b="1"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rPr>
              <a:t>  </a:t>
            </a:r>
            <a:r>
              <a:rPr kumimoji="0" lang="en-US" altLang="zh-CN" sz="8800" b="0" i="0" u="none" strike="noStrike" kern="1200" cap="none" spc="0" normalizeH="0" baseline="0" noProof="0" dirty="0" smtClean="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rPr>
              <a:t>3.9</a:t>
            </a:r>
            <a:endParaRPr kumimoji="0" lang="en-US" altLang="zh-CN" sz="7200" b="0"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8" name="文本框 27"/>
          <p:cNvSpPr txBox="1"/>
          <p:nvPr/>
        </p:nvSpPr>
        <p:spPr>
          <a:xfrm>
            <a:off x="5237488" y="2925846"/>
            <a:ext cx="6294112" cy="1107996"/>
          </a:xfrm>
          <a:prstGeom prst="rect">
            <a:avLst/>
          </a:prstGeom>
          <a:noFill/>
        </p:spPr>
        <p:txBody>
          <a:bodyPr wrap="square" rtlCol="0">
            <a:spAutoFit/>
          </a:bodyPr>
          <a:lstStyle/>
          <a:p>
            <a:pPr algn="dist"/>
            <a:r>
              <a:rPr lang="zh-CN" altLang="en-US" sz="6600" dirty="0">
                <a:solidFill>
                  <a:schemeClr val="tx1">
                    <a:lumMod val="85000"/>
                    <a:lumOff val="15000"/>
                  </a:schemeClr>
                </a:solidFill>
                <a:latin typeface="FZHei-B01S" panose="02010601030101010101" pitchFamily="2" charset="-122"/>
                <a:ea typeface="FZHei-B01S" panose="02010601030101010101" pitchFamily="2" charset="-122"/>
                <a:sym typeface="FZHei-B01S" panose="02010601030101010101" pitchFamily="2" charset="-122"/>
              </a:rPr>
              <a:t>质量</a:t>
            </a:r>
            <a:r>
              <a:rPr lang="zh-CN" altLang="en-US" sz="6600" dirty="0" smtClean="0">
                <a:solidFill>
                  <a:schemeClr val="tx1">
                    <a:lumMod val="85000"/>
                    <a:lumOff val="15000"/>
                  </a:schemeClr>
                </a:solidFill>
                <a:latin typeface="FZHei-B01S" panose="02010601030101010101" pitchFamily="2" charset="-122"/>
                <a:ea typeface="FZHei-B01S" panose="02010601030101010101" pitchFamily="2" charset="-122"/>
                <a:sym typeface="FZHei-B01S" panose="02010601030101010101" pitchFamily="2" charset="-122"/>
              </a:rPr>
              <a:t>管理</a:t>
            </a:r>
            <a:r>
              <a:rPr lang="zh-CN" altLang="en-US" sz="6600" dirty="0">
                <a:solidFill>
                  <a:schemeClr val="tx1">
                    <a:lumMod val="85000"/>
                    <a:lumOff val="15000"/>
                  </a:schemeClr>
                </a:solidFill>
                <a:latin typeface="FZHei-B01S" panose="02010601030101010101" pitchFamily="2" charset="-122"/>
                <a:ea typeface="FZHei-B01S" panose="02010601030101010101" pitchFamily="2" charset="-122"/>
                <a:sym typeface="FZHei-B01S" panose="02010601030101010101" pitchFamily="2" charset="-122"/>
              </a:rPr>
              <a:t>计划</a:t>
            </a:r>
          </a:p>
        </p:txBody>
      </p:sp>
    </p:spTree>
    <p:extLst>
      <p:ext uri="{BB962C8B-B14F-4D97-AF65-F5344CB8AC3E}">
        <p14:creationId xmlns:p14="http://schemas.microsoft.com/office/powerpoint/2010/main" val="98028792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Freeform 5">
            <a:extLst>
              <a:ext uri="{FF2B5EF4-FFF2-40B4-BE49-F238E27FC236}">
                <a16:creationId xmlns:a16="http://schemas.microsoft.com/office/drawing/2014/main" id="{57A1520C-6DF9-48E6-926B-E898BAEE61A3}"/>
              </a:ext>
            </a:extLst>
          </p:cNvPr>
          <p:cNvSpPr/>
          <p:nvPr/>
        </p:nvSpPr>
        <p:spPr bwMode="auto">
          <a:xfrm>
            <a:off x="269690" y="147461"/>
            <a:ext cx="262718"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53" name="Freeform 6">
            <a:extLst>
              <a:ext uri="{FF2B5EF4-FFF2-40B4-BE49-F238E27FC236}">
                <a16:creationId xmlns:a16="http://schemas.microsoft.com/office/drawing/2014/main" id="{2B110C71-F003-48D8-8A73-52AEC8FE9DD2}"/>
              </a:ext>
            </a:extLst>
          </p:cNvPr>
          <p:cNvSpPr/>
          <p:nvPr/>
        </p:nvSpPr>
        <p:spPr bwMode="auto">
          <a:xfrm>
            <a:off x="441542" y="321290"/>
            <a:ext cx="262718" cy="26864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54" name="Freeform 7">
            <a:extLst>
              <a:ext uri="{FF2B5EF4-FFF2-40B4-BE49-F238E27FC236}">
                <a16:creationId xmlns:a16="http://schemas.microsoft.com/office/drawing/2014/main" id="{34739476-600F-4027-977D-521397A54488}"/>
              </a:ext>
            </a:extLst>
          </p:cNvPr>
          <p:cNvSpPr/>
          <p:nvPr/>
        </p:nvSpPr>
        <p:spPr bwMode="auto">
          <a:xfrm>
            <a:off x="265739" y="503020"/>
            <a:ext cx="260742"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55" name="标题 1">
            <a:extLst>
              <a:ext uri="{FF2B5EF4-FFF2-40B4-BE49-F238E27FC236}">
                <a16:creationId xmlns:a16="http://schemas.microsoft.com/office/drawing/2014/main" id="{3545FD0D-3C7B-4E3C-9368-7964BD7235CE}"/>
              </a:ext>
            </a:extLst>
          </p:cNvPr>
          <p:cNvSpPr txBox="1"/>
          <p:nvPr/>
        </p:nvSpPr>
        <p:spPr>
          <a:xfrm>
            <a:off x="708210" y="185979"/>
            <a:ext cx="4340039" cy="583711"/>
          </a:xfrm>
          <a:prstGeom prst="rect">
            <a:avLst/>
          </a:prstGeom>
        </p:spPr>
        <p:txBody>
          <a:bodyPr/>
          <a:lstStyle>
            <a:lvl1pPr algn="l" defTabSz="914400" rtl="0" eaLnBrk="1" latinLnBrk="0" hangingPunct="1">
              <a:spcBef>
                <a:spcPct val="0"/>
              </a:spcBef>
              <a:buNone/>
              <a:defRPr sz="3600" kern="1200">
                <a:solidFill>
                  <a:srgbClr val="92D050"/>
                </a:solidFill>
                <a:latin typeface="汉仪秀英体简" pitchFamily="49" charset="-122"/>
                <a:ea typeface="汉仪秀英体简" pitchFamily="49" charset="-122"/>
                <a:cs typeface="+mj-cs"/>
              </a:defRPr>
            </a:lvl1pPr>
          </a:lstStyle>
          <a:p>
            <a:r>
              <a:rPr lang="zh-CN" altLang="en-US" sz="3200" dirty="0">
                <a:solidFill>
                  <a:schemeClr val="tx1">
                    <a:lumMod val="85000"/>
                    <a:lumOff val="15000"/>
                  </a:schemeClr>
                </a:solidFill>
                <a:latin typeface="FZHei-B01S" panose="02010601030101010101" pitchFamily="2" charset="-122"/>
                <a:ea typeface="FZHei-B01S" panose="02010601030101010101" pitchFamily="2" charset="-122"/>
                <a:sym typeface="FZHei-B01S" panose="02010601030101010101" pitchFamily="2" charset="-122"/>
              </a:rPr>
              <a:t>质量管理</a:t>
            </a:r>
            <a:r>
              <a:rPr lang="zh-CN" altLang="en-US" sz="3200" dirty="0" smtClean="0">
                <a:solidFill>
                  <a:schemeClr val="tx1">
                    <a:lumMod val="85000"/>
                    <a:lumOff val="15000"/>
                  </a:schemeClr>
                </a:solidFill>
                <a:latin typeface="FZHei-B01S" panose="02010601030101010101" pitchFamily="2" charset="-122"/>
                <a:ea typeface="FZHei-B01S" panose="02010601030101010101" pitchFamily="2" charset="-122"/>
                <a:sym typeface="FZHei-B01S" panose="02010601030101010101" pitchFamily="2" charset="-122"/>
              </a:rPr>
              <a:t>计划</a:t>
            </a:r>
            <a:r>
              <a:rPr lang="en-US" altLang="zh-CN" sz="3200" b="1"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[2]</a:t>
            </a:r>
            <a:endParaRPr lang="zh-CN" altLang="en-US" sz="3200" b="1"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endParaRPr>
          </a:p>
          <a:p>
            <a:endParaRPr lang="zh-CN" altLang="en-US" sz="3200" dirty="0">
              <a:solidFill>
                <a:schemeClr val="tx1">
                  <a:lumMod val="85000"/>
                  <a:lumOff val="15000"/>
                </a:schemeClr>
              </a:solidFill>
              <a:latin typeface="FZHei-B01S" panose="02010601030101010101" pitchFamily="2" charset="-122"/>
              <a:ea typeface="FZHei-B01S" panose="02010601030101010101" pitchFamily="2" charset="-122"/>
              <a:sym typeface="FZHei-B01S" panose="02010601030101010101" pitchFamily="2" charset="-122"/>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4260" y="943519"/>
            <a:ext cx="10963058" cy="557663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58391090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Freeform 5">
            <a:extLst>
              <a:ext uri="{FF2B5EF4-FFF2-40B4-BE49-F238E27FC236}">
                <a16:creationId xmlns:a16="http://schemas.microsoft.com/office/drawing/2014/main" id="{57A1520C-6DF9-48E6-926B-E898BAEE61A3}"/>
              </a:ext>
            </a:extLst>
          </p:cNvPr>
          <p:cNvSpPr/>
          <p:nvPr/>
        </p:nvSpPr>
        <p:spPr bwMode="auto">
          <a:xfrm>
            <a:off x="269690" y="147461"/>
            <a:ext cx="262718"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53" name="Freeform 6">
            <a:extLst>
              <a:ext uri="{FF2B5EF4-FFF2-40B4-BE49-F238E27FC236}">
                <a16:creationId xmlns:a16="http://schemas.microsoft.com/office/drawing/2014/main" id="{2B110C71-F003-48D8-8A73-52AEC8FE9DD2}"/>
              </a:ext>
            </a:extLst>
          </p:cNvPr>
          <p:cNvSpPr/>
          <p:nvPr/>
        </p:nvSpPr>
        <p:spPr bwMode="auto">
          <a:xfrm>
            <a:off x="441542" y="321290"/>
            <a:ext cx="262718" cy="26864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54" name="Freeform 7">
            <a:extLst>
              <a:ext uri="{FF2B5EF4-FFF2-40B4-BE49-F238E27FC236}">
                <a16:creationId xmlns:a16="http://schemas.microsoft.com/office/drawing/2014/main" id="{34739476-600F-4027-977D-521397A54488}"/>
              </a:ext>
            </a:extLst>
          </p:cNvPr>
          <p:cNvSpPr/>
          <p:nvPr/>
        </p:nvSpPr>
        <p:spPr bwMode="auto">
          <a:xfrm>
            <a:off x="265739" y="503020"/>
            <a:ext cx="260742"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55" name="标题 1">
            <a:extLst>
              <a:ext uri="{FF2B5EF4-FFF2-40B4-BE49-F238E27FC236}">
                <a16:creationId xmlns:a16="http://schemas.microsoft.com/office/drawing/2014/main" id="{3545FD0D-3C7B-4E3C-9368-7964BD7235CE}"/>
              </a:ext>
            </a:extLst>
          </p:cNvPr>
          <p:cNvSpPr txBox="1"/>
          <p:nvPr/>
        </p:nvSpPr>
        <p:spPr>
          <a:xfrm>
            <a:off x="708210" y="185979"/>
            <a:ext cx="4340039" cy="583711"/>
          </a:xfrm>
          <a:prstGeom prst="rect">
            <a:avLst/>
          </a:prstGeom>
        </p:spPr>
        <p:txBody>
          <a:bodyPr/>
          <a:lstStyle>
            <a:lvl1pPr algn="l" defTabSz="914400" rtl="0" eaLnBrk="1" latinLnBrk="0" hangingPunct="1">
              <a:spcBef>
                <a:spcPct val="0"/>
              </a:spcBef>
              <a:buNone/>
              <a:defRPr sz="3600" kern="1200">
                <a:solidFill>
                  <a:srgbClr val="92D050"/>
                </a:solidFill>
                <a:latin typeface="汉仪秀英体简" pitchFamily="49" charset="-122"/>
                <a:ea typeface="汉仪秀英体简" pitchFamily="49" charset="-122"/>
                <a:cs typeface="+mj-cs"/>
              </a:defRPr>
            </a:lvl1pPr>
          </a:lstStyle>
          <a:p>
            <a:r>
              <a:rPr lang="zh-CN" altLang="en-US" sz="3200" dirty="0">
                <a:solidFill>
                  <a:schemeClr val="tx1">
                    <a:lumMod val="85000"/>
                    <a:lumOff val="15000"/>
                  </a:schemeClr>
                </a:solidFill>
                <a:latin typeface="FZHei-B01S" panose="02010601030101010101" pitchFamily="2" charset="-122"/>
                <a:ea typeface="FZHei-B01S" panose="02010601030101010101" pitchFamily="2" charset="-122"/>
                <a:sym typeface="FZHei-B01S" panose="02010601030101010101" pitchFamily="2" charset="-122"/>
              </a:rPr>
              <a:t>质量管理</a:t>
            </a:r>
            <a:r>
              <a:rPr lang="zh-CN" altLang="en-US" sz="3200" dirty="0" smtClean="0">
                <a:solidFill>
                  <a:schemeClr val="tx1">
                    <a:lumMod val="85000"/>
                    <a:lumOff val="15000"/>
                  </a:schemeClr>
                </a:solidFill>
                <a:latin typeface="FZHei-B01S" panose="02010601030101010101" pitchFamily="2" charset="-122"/>
                <a:ea typeface="FZHei-B01S" panose="02010601030101010101" pitchFamily="2" charset="-122"/>
                <a:sym typeface="FZHei-B01S" panose="02010601030101010101" pitchFamily="2" charset="-122"/>
              </a:rPr>
              <a:t>计划</a:t>
            </a:r>
            <a:r>
              <a:rPr lang="en-US" altLang="zh-CN" sz="3200" b="1"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[2]</a:t>
            </a:r>
            <a:endParaRPr lang="zh-CN" altLang="en-US" sz="3200" b="1"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endParaRPr>
          </a:p>
          <a:p>
            <a:endParaRPr lang="zh-CN" altLang="en-US" sz="3200" dirty="0">
              <a:solidFill>
                <a:schemeClr val="tx1">
                  <a:lumMod val="85000"/>
                  <a:lumOff val="15000"/>
                </a:schemeClr>
              </a:solidFill>
              <a:latin typeface="FZHei-B01S" panose="02010601030101010101" pitchFamily="2" charset="-122"/>
              <a:ea typeface="FZHei-B01S" panose="02010601030101010101" pitchFamily="2" charset="-122"/>
              <a:sym typeface="FZHei-B01S" panose="02010601030101010101" pitchFamily="2" charset="-122"/>
            </a:endParaRPr>
          </a:p>
        </p:txBody>
      </p:sp>
      <p:pic>
        <p:nvPicPr>
          <p:cNvPr id="2" name="图片 1"/>
          <p:cNvPicPr>
            <a:picLocks noChangeAspect="1"/>
          </p:cNvPicPr>
          <p:nvPr/>
        </p:nvPicPr>
        <p:blipFill rotWithShape="1">
          <a:blip r:embed="rId3">
            <a:extLst>
              <a:ext uri="{28A0092B-C50C-407E-A947-70E740481C1C}">
                <a14:useLocalDpi xmlns:a14="http://schemas.microsoft.com/office/drawing/2010/main" val="0"/>
              </a:ext>
            </a:extLst>
          </a:blip>
          <a:srcRect l="945" t="1075" r="1174" b="769"/>
          <a:stretch/>
        </p:blipFill>
        <p:spPr>
          <a:xfrm>
            <a:off x="2349500" y="856150"/>
            <a:ext cx="7658992" cy="575769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5024908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rot="2700000">
            <a:off x="2549843" y="2496677"/>
            <a:ext cx="2017032" cy="2017032"/>
          </a:xfrm>
          <a:prstGeom prst="rect">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18" name="矩形 17"/>
          <p:cNvSpPr/>
          <p:nvPr/>
        </p:nvSpPr>
        <p:spPr>
          <a:xfrm rot="2700000">
            <a:off x="3234254" y="1296477"/>
            <a:ext cx="648211" cy="648211"/>
          </a:xfrm>
          <a:prstGeom prst="rect">
            <a:avLst/>
          </a:prstGeom>
          <a:solidFill>
            <a:schemeClr val="accent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19" name="矩形 18"/>
          <p:cNvSpPr/>
          <p:nvPr/>
        </p:nvSpPr>
        <p:spPr>
          <a:xfrm rot="2700000">
            <a:off x="1349643" y="3181089"/>
            <a:ext cx="648211" cy="648211"/>
          </a:xfrm>
          <a:prstGeom prst="rect">
            <a:avLst/>
          </a:prstGeom>
          <a:solidFill>
            <a:schemeClr val="accent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0" name="矩形 19"/>
          <p:cNvSpPr/>
          <p:nvPr/>
        </p:nvSpPr>
        <p:spPr>
          <a:xfrm rot="2700000">
            <a:off x="1442912" y="4059165"/>
            <a:ext cx="461671" cy="461671"/>
          </a:xfrm>
          <a:prstGeom prst="rect">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1" name="矩形 20"/>
          <p:cNvSpPr/>
          <p:nvPr/>
        </p:nvSpPr>
        <p:spPr>
          <a:xfrm rot="2700000">
            <a:off x="2620443" y="1428489"/>
            <a:ext cx="384187" cy="384187"/>
          </a:xfrm>
          <a:prstGeom prst="rect">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2" name="矩形 21"/>
          <p:cNvSpPr>
            <a:spLocks noChangeAspect="1"/>
          </p:cNvSpPr>
          <p:nvPr/>
        </p:nvSpPr>
        <p:spPr>
          <a:xfrm rot="2700000">
            <a:off x="667061" y="3688141"/>
            <a:ext cx="252000" cy="252000"/>
          </a:xfrm>
          <a:prstGeom prst="rect">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3" name="矩形 22"/>
          <p:cNvSpPr/>
          <p:nvPr/>
        </p:nvSpPr>
        <p:spPr>
          <a:xfrm rot="2700000">
            <a:off x="2873088" y="5461532"/>
            <a:ext cx="292365" cy="292365"/>
          </a:xfrm>
          <a:prstGeom prst="rect">
            <a:avLst/>
          </a:prstGeom>
          <a:solidFill>
            <a:schemeClr val="accent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4" name="矩形 23"/>
          <p:cNvSpPr/>
          <p:nvPr/>
        </p:nvSpPr>
        <p:spPr>
          <a:xfrm rot="2700000">
            <a:off x="9793359" y="4386731"/>
            <a:ext cx="467064" cy="467064"/>
          </a:xfrm>
          <a:prstGeom prst="rect">
            <a:avLst/>
          </a:prstGeom>
          <a:solidFill>
            <a:schemeClr val="accent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5" name="矩形 24"/>
          <p:cNvSpPr/>
          <p:nvPr/>
        </p:nvSpPr>
        <p:spPr>
          <a:xfrm rot="2700000">
            <a:off x="10174335" y="4856667"/>
            <a:ext cx="264047" cy="264044"/>
          </a:xfrm>
          <a:prstGeom prst="rect">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6" name="矩形 25"/>
          <p:cNvSpPr/>
          <p:nvPr/>
        </p:nvSpPr>
        <p:spPr>
          <a:xfrm rot="2700000">
            <a:off x="10647656" y="2519569"/>
            <a:ext cx="351351" cy="351351"/>
          </a:xfrm>
          <a:prstGeom prst="rect">
            <a:avLst/>
          </a:prstGeom>
          <a:solidFill>
            <a:schemeClr val="accent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7" name="文本框 26"/>
          <p:cNvSpPr txBox="1"/>
          <p:nvPr/>
        </p:nvSpPr>
        <p:spPr>
          <a:xfrm>
            <a:off x="2248483" y="2548820"/>
            <a:ext cx="2422458" cy="1862048"/>
          </a:xfrm>
          <a:prstGeom prst="rect">
            <a:avLst/>
          </a:prstGeom>
          <a:noFill/>
          <a:effectLst/>
        </p:spPr>
        <p:txBody>
          <a:bodyPr wrap="none" rtlCol="0">
            <a:spAutoFit/>
          </a:bodyPr>
          <a:lstStyle/>
          <a:p>
            <a:pPr marL="0" marR="0" lvl="0" indent="0" algn="ctr" defTabSz="914400" rtl="0" eaLnBrk="1" fontAlgn="auto" latinLnBrk="0" hangingPunct="1">
              <a:lnSpc>
                <a:spcPct val="100000"/>
              </a:lnSpc>
              <a:spcBef>
                <a:spcPct val="0"/>
              </a:spcBef>
              <a:spcAft>
                <a:spcPct val="0"/>
              </a:spcAft>
              <a:buClrTx/>
              <a:buSzTx/>
              <a:buFontTx/>
              <a:buNone/>
              <a:defRPr/>
            </a:pPr>
            <a:r>
              <a:rPr kumimoji="0" lang="en-US" altLang="zh-CN" sz="4000" b="1"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rPr>
              <a:t>  </a:t>
            </a:r>
            <a:r>
              <a:rPr kumimoji="0" lang="en-US" altLang="zh-CN" sz="11500" b="0" i="0" u="none" strike="noStrike" kern="1200" cap="none" spc="0" normalizeH="0" baseline="0" noProof="0" dirty="0" smtClean="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rPr>
              <a:t>04</a:t>
            </a:r>
            <a:endParaRPr kumimoji="0" lang="en-US" altLang="zh-CN" sz="8800" b="0"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8" name="文本框 27"/>
          <p:cNvSpPr txBox="1"/>
          <p:nvPr/>
        </p:nvSpPr>
        <p:spPr>
          <a:xfrm>
            <a:off x="5261453" y="3089694"/>
            <a:ext cx="5810322" cy="830997"/>
          </a:xfrm>
          <a:prstGeom prst="rect">
            <a:avLst/>
          </a:prstGeom>
          <a:noFill/>
        </p:spPr>
        <p:txBody>
          <a:bodyPr wrap="square" rtlCol="0">
            <a:spAutoFit/>
          </a:bodyPr>
          <a:lstStyle/>
          <a:p>
            <a:pPr algn="dist"/>
            <a:r>
              <a:rPr lang="zh-CN" altLang="en-US" sz="4800" dirty="0" smtClean="0">
                <a:solidFill>
                  <a:schemeClr val="tx1">
                    <a:lumMod val="85000"/>
                    <a:lumOff val="15000"/>
                  </a:schemeClr>
                </a:solidFill>
                <a:latin typeface="FZHei-B01S" panose="02010601030101010101" pitchFamily="2" charset="-122"/>
                <a:ea typeface="FZHei-B01S" panose="02010601030101010101" pitchFamily="2" charset="-122"/>
                <a:sym typeface="FZHei-B01S" panose="02010601030101010101" pitchFamily="2" charset="-122"/>
              </a:rPr>
              <a:t>需求开发和需求管理</a:t>
            </a:r>
            <a:endParaRPr lang="zh-CN" altLang="en-US" sz="4800" dirty="0">
              <a:solidFill>
                <a:schemeClr val="tx1">
                  <a:lumMod val="85000"/>
                  <a:lumOff val="15000"/>
                </a:schemeClr>
              </a:solidFill>
              <a:latin typeface="FZHei-B01S" panose="02010601030101010101" pitchFamily="2" charset="-122"/>
              <a:ea typeface="FZHei-B01S" panose="02010601030101010101" pitchFamily="2" charset="-122"/>
              <a:sym typeface="FZHei-B01S" panose="02010601030101010101" pitchFamily="2" charset="-122"/>
            </a:endParaRPr>
          </a:p>
        </p:txBody>
      </p:sp>
    </p:spTree>
    <p:extLst>
      <p:ext uri="{BB962C8B-B14F-4D97-AF65-F5344CB8AC3E}">
        <p14:creationId xmlns:p14="http://schemas.microsoft.com/office/powerpoint/2010/main" val="360054129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2676799" y="-333608"/>
            <a:ext cx="1808464" cy="1769345"/>
            <a:chOff x="361676" y="1554085"/>
            <a:chExt cx="3958985" cy="3873347"/>
          </a:xfrm>
        </p:grpSpPr>
        <p:grpSp>
          <p:nvGrpSpPr>
            <p:cNvPr id="4" name="Group 1"/>
            <p:cNvGrpSpPr/>
            <p:nvPr/>
          </p:nvGrpSpPr>
          <p:grpSpPr>
            <a:xfrm>
              <a:off x="361676" y="1554085"/>
              <a:ext cx="3958985" cy="3873347"/>
              <a:chOff x="-949635" y="0"/>
              <a:chExt cx="7009631" cy="6858000"/>
            </a:xfrm>
          </p:grpSpPr>
          <p:sp>
            <p:nvSpPr>
              <p:cNvPr id="26" name="Diamond 3"/>
              <p:cNvSpPr/>
              <p:nvPr/>
            </p:nvSpPr>
            <p:spPr bwMode="auto">
              <a:xfrm>
                <a:off x="-949635" y="0"/>
                <a:ext cx="7009631" cy="6858000"/>
              </a:xfrm>
              <a:prstGeom prst="diamond">
                <a:avLst/>
              </a:prstGeom>
              <a:solidFill>
                <a:schemeClr val="accent1">
                  <a:lumMod val="20000"/>
                  <a:lumOff val="80000"/>
                  <a:alpha val="35000"/>
                </a:schemeClr>
              </a:solidFill>
              <a:ln w="19050">
                <a:noFill/>
                <a:round/>
              </a:ln>
            </p:spPr>
            <p:txBody>
              <a:bodyPr anchor="ctr"/>
              <a:lstStyle/>
              <a:p>
                <a:pPr algn="ctr"/>
                <a:endParaRPr sz="2400">
                  <a:latin typeface="FZHei-B01S" panose="02010601030101010101" pitchFamily="2" charset="-122"/>
                  <a:ea typeface="FZHei-B01S" panose="02010601030101010101" pitchFamily="2" charset="-122"/>
                  <a:sym typeface="FZHei-B01S" panose="02010601030101010101" pitchFamily="2" charset="-122"/>
                </a:endParaRPr>
              </a:p>
            </p:txBody>
          </p:sp>
          <p:sp>
            <p:nvSpPr>
              <p:cNvPr id="27" name="Diamond 4"/>
              <p:cNvSpPr/>
              <p:nvPr/>
            </p:nvSpPr>
            <p:spPr bwMode="auto">
              <a:xfrm>
                <a:off x="-176517" y="653134"/>
                <a:ext cx="5647879" cy="5525705"/>
              </a:xfrm>
              <a:prstGeom prst="diamond">
                <a:avLst/>
              </a:prstGeom>
              <a:solidFill>
                <a:schemeClr val="accent1">
                  <a:lumMod val="20000"/>
                  <a:lumOff val="80000"/>
                </a:schemeClr>
              </a:solidFill>
              <a:ln w="19050">
                <a:noFill/>
                <a:round/>
              </a:ln>
            </p:spPr>
            <p:txBody>
              <a:bodyPr anchor="ctr"/>
              <a:lstStyle/>
              <a:p>
                <a:pPr algn="ctr"/>
                <a:endParaRPr sz="2400">
                  <a:latin typeface="FZHei-B01S" panose="02010601030101010101" pitchFamily="2" charset="-122"/>
                  <a:ea typeface="FZHei-B01S" panose="02010601030101010101" pitchFamily="2" charset="-122"/>
                  <a:sym typeface="FZHei-B01S" panose="02010601030101010101" pitchFamily="2" charset="-122"/>
                </a:endParaRPr>
              </a:p>
            </p:txBody>
          </p:sp>
        </p:grpSp>
        <p:grpSp>
          <p:nvGrpSpPr>
            <p:cNvPr id="5" name="Group 2"/>
            <p:cNvGrpSpPr/>
            <p:nvPr/>
          </p:nvGrpSpPr>
          <p:grpSpPr>
            <a:xfrm>
              <a:off x="1194475" y="2253056"/>
              <a:ext cx="2371656" cy="2371656"/>
              <a:chOff x="990600" y="2044717"/>
              <a:chExt cx="2768566" cy="2768566"/>
            </a:xfrm>
          </p:grpSpPr>
          <p:sp>
            <p:nvSpPr>
              <p:cNvPr id="22" name="Diamond 5"/>
              <p:cNvSpPr/>
              <p:nvPr/>
            </p:nvSpPr>
            <p:spPr bwMode="auto">
              <a:xfrm>
                <a:off x="990600" y="2044717"/>
                <a:ext cx="2768566" cy="2768566"/>
              </a:xfrm>
              <a:prstGeom prst="diamond">
                <a:avLst/>
              </a:prstGeom>
              <a:solidFill>
                <a:schemeClr val="accent1"/>
              </a:solidFill>
              <a:ln w="50800">
                <a:noFill/>
                <a:round/>
              </a:ln>
            </p:spPr>
            <p:txBody>
              <a:bodyPr anchor="ctr"/>
              <a:lstStyle/>
              <a:p>
                <a:pPr algn="ctr"/>
                <a:endParaRPr sz="2400">
                  <a:latin typeface="FZHei-B01S" panose="02010601030101010101" pitchFamily="2" charset="-122"/>
                  <a:ea typeface="FZHei-B01S" panose="02010601030101010101" pitchFamily="2" charset="-122"/>
                  <a:sym typeface="FZHei-B01S" panose="02010601030101010101" pitchFamily="2" charset="-122"/>
                </a:endParaRPr>
              </a:p>
            </p:txBody>
          </p:sp>
          <p:grpSp>
            <p:nvGrpSpPr>
              <p:cNvPr id="23" name="Group 9"/>
              <p:cNvGrpSpPr/>
              <p:nvPr/>
            </p:nvGrpSpPr>
            <p:grpSpPr>
              <a:xfrm>
                <a:off x="1429097" y="2795367"/>
                <a:ext cx="1845885" cy="1298749"/>
                <a:chOff x="2345140" y="2389165"/>
                <a:chExt cx="1845885" cy="1298749"/>
              </a:xfrm>
            </p:grpSpPr>
            <p:sp>
              <p:nvSpPr>
                <p:cNvPr id="24" name="TextBox 7"/>
                <p:cNvSpPr txBox="1"/>
                <p:nvPr/>
              </p:nvSpPr>
              <p:spPr>
                <a:xfrm>
                  <a:off x="2390825" y="2389165"/>
                  <a:ext cx="1800200" cy="677106"/>
                </a:xfrm>
                <a:prstGeom prst="rect">
                  <a:avLst/>
                </a:prstGeom>
                <a:noFill/>
              </p:spPr>
              <p:txBody>
                <a:bodyPr wrap="square" lIns="0" tIns="0" rIns="0" bIns="0">
                  <a:noAutofit/>
                </a:bodyPr>
                <a:lstStyle/>
                <a:p>
                  <a:pPr algn="ctr"/>
                  <a:r>
                    <a:rPr lang="zh-CN" altLang="en-US" sz="2400" dirty="0">
                      <a:solidFill>
                        <a:schemeClr val="bg1"/>
                      </a:solidFill>
                      <a:latin typeface="FZHei-B01S" panose="02010601030101010101" pitchFamily="2" charset="-122"/>
                      <a:ea typeface="FZHei-B01S" panose="02010601030101010101" pitchFamily="2" charset="-122"/>
                      <a:sym typeface="FZHei-B01S" panose="02010601030101010101" pitchFamily="2" charset="-122"/>
                    </a:rPr>
                    <a:t>目录</a:t>
                  </a:r>
                </a:p>
              </p:txBody>
            </p:sp>
            <p:sp>
              <p:nvSpPr>
                <p:cNvPr id="25" name="TextBox 8"/>
                <p:cNvSpPr txBox="1"/>
                <p:nvPr/>
              </p:nvSpPr>
              <p:spPr>
                <a:xfrm>
                  <a:off x="2345140" y="3305871"/>
                  <a:ext cx="1800200" cy="382043"/>
                </a:xfrm>
                <a:prstGeom prst="rect">
                  <a:avLst/>
                </a:prstGeom>
                <a:noFill/>
              </p:spPr>
              <p:txBody>
                <a:bodyPr wrap="square" lIns="0" tIns="0" rIns="0" bIns="0">
                  <a:noAutofit/>
                </a:bodyPr>
                <a:lstStyle/>
                <a:p>
                  <a:pPr algn="ctr"/>
                  <a:r>
                    <a:rPr lang="en-US" altLang="zh-CN" sz="800" dirty="0">
                      <a:solidFill>
                        <a:schemeClr val="bg1"/>
                      </a:solidFill>
                      <a:latin typeface="FZHei-B01S" panose="02010601030101010101" pitchFamily="2" charset="-122"/>
                      <a:ea typeface="FZHei-B01S" panose="02010601030101010101" pitchFamily="2" charset="-122"/>
                      <a:sym typeface="FZHei-B01S" panose="02010601030101010101" pitchFamily="2" charset="-122"/>
                    </a:rPr>
                    <a:t>CONTENTS</a:t>
                  </a:r>
                </a:p>
              </p:txBody>
            </p:sp>
          </p:grpSp>
        </p:grpSp>
      </p:grpSp>
      <p:sp>
        <p:nvSpPr>
          <p:cNvPr id="6" name="Diamond 11"/>
          <p:cNvSpPr/>
          <p:nvPr/>
        </p:nvSpPr>
        <p:spPr bwMode="auto">
          <a:xfrm>
            <a:off x="222857" y="963498"/>
            <a:ext cx="986397" cy="986396"/>
          </a:xfrm>
          <a:prstGeom prst="diamond">
            <a:avLst/>
          </a:prstGeom>
          <a:solidFill>
            <a:srgbClr val="45BD8F"/>
          </a:solidFill>
          <a:ln w="19050">
            <a:noFill/>
            <a:round/>
          </a:ln>
        </p:spPr>
        <p:txBody>
          <a:bodyPr vert="horz" wrap="none" lIns="121920" tIns="60960" rIns="121920" bIns="60960" anchor="ctr" anchorCtr="1" compatLnSpc="1">
            <a:prstTxWarp prst="textNoShape">
              <a:avLst/>
            </a:prstTxWarp>
            <a:normAutofit fontScale="92500" lnSpcReduction="20000"/>
          </a:bodyPr>
          <a:lstStyle/>
          <a:p>
            <a:pPr algn="ctr"/>
            <a:r>
              <a:rPr lang="en-US" altLang="zh-CN" sz="3200" b="1">
                <a:solidFill>
                  <a:schemeClr val="bg1"/>
                </a:solidFill>
                <a:latin typeface="FZHei-B01S" panose="02010601030101010101" pitchFamily="2" charset="-122"/>
                <a:ea typeface="FZHei-B01S" panose="02010601030101010101" pitchFamily="2" charset="-122"/>
                <a:sym typeface="FZHei-B01S" panose="02010601030101010101" pitchFamily="2" charset="-122"/>
              </a:rPr>
              <a:t>01</a:t>
            </a:r>
          </a:p>
        </p:txBody>
      </p:sp>
      <p:sp>
        <p:nvSpPr>
          <p:cNvPr id="7" name="Diamond 12"/>
          <p:cNvSpPr/>
          <p:nvPr/>
        </p:nvSpPr>
        <p:spPr bwMode="auto">
          <a:xfrm>
            <a:off x="222856" y="2077748"/>
            <a:ext cx="986397" cy="986396"/>
          </a:xfrm>
          <a:prstGeom prst="diamond">
            <a:avLst/>
          </a:prstGeom>
          <a:solidFill>
            <a:schemeClr val="accent3"/>
          </a:solidFill>
          <a:ln w="19050">
            <a:noFill/>
            <a:round/>
          </a:ln>
        </p:spPr>
        <p:txBody>
          <a:bodyPr vert="horz" wrap="none" lIns="121920" tIns="60960" rIns="121920" bIns="60960" anchor="ctr" anchorCtr="1" compatLnSpc="1">
            <a:prstTxWarp prst="textNoShape">
              <a:avLst/>
            </a:prstTxWarp>
            <a:normAutofit fontScale="92500" lnSpcReduction="20000"/>
          </a:bodyPr>
          <a:lstStyle/>
          <a:p>
            <a:pPr algn="ctr"/>
            <a:r>
              <a:rPr lang="en-US" altLang="zh-CN" sz="3200" b="1" dirty="0">
                <a:solidFill>
                  <a:schemeClr val="bg1"/>
                </a:solidFill>
                <a:latin typeface="FZHei-B01S" panose="02010601030101010101" pitchFamily="2" charset="-122"/>
                <a:ea typeface="FZHei-B01S" panose="02010601030101010101" pitchFamily="2" charset="-122"/>
                <a:sym typeface="FZHei-B01S" panose="02010601030101010101" pitchFamily="2" charset="-122"/>
              </a:rPr>
              <a:t>02</a:t>
            </a:r>
          </a:p>
        </p:txBody>
      </p:sp>
      <p:sp>
        <p:nvSpPr>
          <p:cNvPr id="8" name="Diamond 13"/>
          <p:cNvSpPr/>
          <p:nvPr/>
        </p:nvSpPr>
        <p:spPr bwMode="auto">
          <a:xfrm>
            <a:off x="222855" y="3284617"/>
            <a:ext cx="986397" cy="986396"/>
          </a:xfrm>
          <a:prstGeom prst="diamond">
            <a:avLst/>
          </a:prstGeom>
          <a:solidFill>
            <a:srgbClr val="45BD8F"/>
          </a:solidFill>
          <a:ln w="19050">
            <a:noFill/>
            <a:round/>
          </a:ln>
        </p:spPr>
        <p:txBody>
          <a:bodyPr vert="horz" wrap="none" lIns="121920" tIns="60960" rIns="121920" bIns="60960" anchor="ctr" anchorCtr="1" compatLnSpc="1">
            <a:prstTxWarp prst="textNoShape">
              <a:avLst/>
            </a:prstTxWarp>
            <a:normAutofit fontScale="92500" lnSpcReduction="20000"/>
          </a:bodyPr>
          <a:lstStyle/>
          <a:p>
            <a:pPr algn="ctr"/>
            <a:r>
              <a:rPr lang="en-US" altLang="zh-CN" sz="3200" b="1">
                <a:solidFill>
                  <a:schemeClr val="bg1"/>
                </a:solidFill>
                <a:latin typeface="FZHei-B01S" panose="02010601030101010101" pitchFamily="2" charset="-122"/>
                <a:ea typeface="FZHei-B01S" panose="02010601030101010101" pitchFamily="2" charset="-122"/>
                <a:sym typeface="FZHei-B01S" panose="02010601030101010101" pitchFamily="2" charset="-122"/>
              </a:rPr>
              <a:t>03</a:t>
            </a:r>
          </a:p>
        </p:txBody>
      </p:sp>
      <p:sp>
        <p:nvSpPr>
          <p:cNvPr id="9" name="Diamond 14"/>
          <p:cNvSpPr/>
          <p:nvPr/>
        </p:nvSpPr>
        <p:spPr bwMode="auto">
          <a:xfrm>
            <a:off x="222855" y="4490453"/>
            <a:ext cx="986397" cy="986396"/>
          </a:xfrm>
          <a:prstGeom prst="diamond">
            <a:avLst/>
          </a:prstGeom>
          <a:solidFill>
            <a:schemeClr val="accent5"/>
          </a:solidFill>
          <a:ln w="19050">
            <a:noFill/>
            <a:round/>
          </a:ln>
        </p:spPr>
        <p:txBody>
          <a:bodyPr vert="horz" wrap="none" lIns="121920" tIns="60960" rIns="121920" bIns="60960" anchor="ctr" anchorCtr="1" compatLnSpc="1">
            <a:prstTxWarp prst="textNoShape">
              <a:avLst/>
            </a:prstTxWarp>
            <a:normAutofit fontScale="92500" lnSpcReduction="20000"/>
          </a:bodyPr>
          <a:lstStyle/>
          <a:p>
            <a:pPr algn="ctr"/>
            <a:r>
              <a:rPr lang="en-US" altLang="zh-CN" sz="3200" b="1" dirty="0">
                <a:solidFill>
                  <a:schemeClr val="bg1"/>
                </a:solidFill>
                <a:latin typeface="FZHei-B01S" panose="02010601030101010101" pitchFamily="2" charset="-122"/>
                <a:ea typeface="FZHei-B01S" panose="02010601030101010101" pitchFamily="2" charset="-122"/>
                <a:sym typeface="FZHei-B01S" panose="02010601030101010101" pitchFamily="2" charset="-122"/>
              </a:rPr>
              <a:t>04</a:t>
            </a:r>
          </a:p>
        </p:txBody>
      </p:sp>
      <p:sp>
        <p:nvSpPr>
          <p:cNvPr id="20" name="TextBox 19"/>
          <p:cNvSpPr txBox="1"/>
          <p:nvPr/>
        </p:nvSpPr>
        <p:spPr>
          <a:xfrm>
            <a:off x="916223" y="1100694"/>
            <a:ext cx="3564144" cy="577438"/>
          </a:xfrm>
          <a:prstGeom prst="rect">
            <a:avLst/>
          </a:prstGeom>
          <a:noFill/>
        </p:spPr>
        <p:txBody>
          <a:bodyPr wrap="none" lIns="480000" tIns="0" rIns="0" bIns="0" anchor="b" anchorCtr="0">
            <a:noAutofit/>
          </a:bodyPr>
          <a:lstStyle/>
          <a:p>
            <a:r>
              <a:rPr lang="zh-CN" altLang="en-US" sz="4000" b="1" dirty="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愿景与范围</a:t>
            </a:r>
          </a:p>
        </p:txBody>
      </p:sp>
      <p:sp>
        <p:nvSpPr>
          <p:cNvPr id="28" name="TextBox 19"/>
          <p:cNvSpPr txBox="1"/>
          <p:nvPr/>
        </p:nvSpPr>
        <p:spPr>
          <a:xfrm>
            <a:off x="916223" y="2282227"/>
            <a:ext cx="3564144" cy="577438"/>
          </a:xfrm>
          <a:prstGeom prst="rect">
            <a:avLst/>
          </a:prstGeom>
          <a:noFill/>
        </p:spPr>
        <p:txBody>
          <a:bodyPr wrap="none" lIns="480000" tIns="0" rIns="0" bIns="0" anchor="b" anchorCtr="0">
            <a:noAutofit/>
          </a:bodyPr>
          <a:lstStyle/>
          <a:p>
            <a:r>
              <a:rPr lang="zh-CN" altLang="en-US" sz="4000" b="1" dirty="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用户群分类</a:t>
            </a:r>
          </a:p>
        </p:txBody>
      </p:sp>
      <p:sp>
        <p:nvSpPr>
          <p:cNvPr id="29" name="TextBox 19"/>
          <p:cNvSpPr txBox="1"/>
          <p:nvPr/>
        </p:nvSpPr>
        <p:spPr>
          <a:xfrm>
            <a:off x="394308" y="3842388"/>
            <a:ext cx="3564144" cy="577438"/>
          </a:xfrm>
          <a:prstGeom prst="rect">
            <a:avLst/>
          </a:prstGeom>
          <a:noFill/>
        </p:spPr>
        <p:txBody>
          <a:bodyPr wrap="none" lIns="480000" tIns="0" rIns="0" bIns="0" anchor="b" anchorCtr="0">
            <a:noAutofit/>
          </a:bodyPr>
          <a:lstStyle/>
          <a:p>
            <a:pPr algn="ctr"/>
            <a:r>
              <a:rPr lang="zh-CN" altLang="en-US" sz="4000" b="1" dirty="0" smtClean="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访谈记录</a:t>
            </a:r>
            <a:endParaRPr lang="en-US" altLang="zh-CN" sz="4000" b="1" dirty="0" smtClean="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endParaRPr>
          </a:p>
          <a:p>
            <a:pPr algn="ctr"/>
            <a:r>
              <a:rPr lang="zh-CN" altLang="en-US" sz="4000" b="1" dirty="0" smtClean="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（获取需求）</a:t>
            </a:r>
            <a:endParaRPr lang="zh-CN" altLang="en-US" sz="4000" b="1" dirty="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31" name="TextBox 19"/>
          <p:cNvSpPr txBox="1"/>
          <p:nvPr/>
        </p:nvSpPr>
        <p:spPr>
          <a:xfrm>
            <a:off x="916221" y="4707919"/>
            <a:ext cx="4840357" cy="551464"/>
          </a:xfrm>
          <a:prstGeom prst="rect">
            <a:avLst/>
          </a:prstGeom>
          <a:noFill/>
        </p:spPr>
        <p:txBody>
          <a:bodyPr wrap="none" lIns="480000" tIns="0" rIns="0" bIns="0" anchor="b" anchorCtr="0">
            <a:noAutofit/>
          </a:bodyPr>
          <a:lstStyle/>
          <a:p>
            <a:r>
              <a:rPr lang="zh-CN" altLang="en-US" sz="4000" b="1" dirty="0" smtClean="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用例图</a:t>
            </a:r>
            <a:endParaRPr lang="zh-CN" altLang="en-US" sz="4000" b="1" dirty="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32" name="Diamond 11"/>
          <p:cNvSpPr/>
          <p:nvPr/>
        </p:nvSpPr>
        <p:spPr bwMode="auto">
          <a:xfrm>
            <a:off x="222855" y="5697990"/>
            <a:ext cx="986397" cy="986396"/>
          </a:xfrm>
          <a:prstGeom prst="diamond">
            <a:avLst/>
          </a:prstGeom>
          <a:solidFill>
            <a:srgbClr val="45BD8F"/>
          </a:solidFill>
          <a:ln w="19050">
            <a:noFill/>
            <a:round/>
          </a:ln>
        </p:spPr>
        <p:txBody>
          <a:bodyPr vert="horz" wrap="none" lIns="121920" tIns="60960" rIns="121920" bIns="60960" anchor="ctr" anchorCtr="1" compatLnSpc="1">
            <a:prstTxWarp prst="textNoShape">
              <a:avLst/>
            </a:prstTxWarp>
            <a:normAutofit fontScale="92500" lnSpcReduction="20000"/>
          </a:bodyPr>
          <a:lstStyle/>
          <a:p>
            <a:pPr algn="ctr"/>
            <a:r>
              <a:rPr lang="en-US" altLang="zh-CN" sz="3200" b="1" dirty="0" smtClean="0">
                <a:solidFill>
                  <a:schemeClr val="bg1"/>
                </a:solidFill>
                <a:latin typeface="FZHei-B01S" panose="02010601030101010101" pitchFamily="2" charset="-122"/>
                <a:ea typeface="FZHei-B01S" panose="02010601030101010101" pitchFamily="2" charset="-122"/>
                <a:sym typeface="FZHei-B01S" panose="02010601030101010101" pitchFamily="2" charset="-122"/>
              </a:rPr>
              <a:t>05</a:t>
            </a:r>
            <a:endParaRPr lang="en-US" altLang="zh-CN" sz="3200" b="1" dirty="0">
              <a:solidFill>
                <a:schemeClr val="bg1"/>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33" name="Diamond 12"/>
          <p:cNvSpPr/>
          <p:nvPr/>
        </p:nvSpPr>
        <p:spPr bwMode="auto">
          <a:xfrm>
            <a:off x="4129906" y="2060525"/>
            <a:ext cx="986397" cy="986396"/>
          </a:xfrm>
          <a:prstGeom prst="diamond">
            <a:avLst/>
          </a:prstGeom>
          <a:solidFill>
            <a:schemeClr val="accent3"/>
          </a:solidFill>
          <a:ln w="19050">
            <a:noFill/>
            <a:round/>
          </a:ln>
        </p:spPr>
        <p:txBody>
          <a:bodyPr vert="horz" wrap="none" lIns="121920" tIns="60960" rIns="121920" bIns="60960" anchor="ctr" anchorCtr="1" compatLnSpc="1">
            <a:prstTxWarp prst="textNoShape">
              <a:avLst/>
            </a:prstTxWarp>
            <a:normAutofit fontScale="92500" lnSpcReduction="20000"/>
          </a:bodyPr>
          <a:lstStyle/>
          <a:p>
            <a:pPr algn="ctr"/>
            <a:r>
              <a:rPr lang="en-US" altLang="zh-CN" sz="3200" b="1" dirty="0" smtClean="0">
                <a:solidFill>
                  <a:schemeClr val="bg1"/>
                </a:solidFill>
                <a:latin typeface="FZHei-B01S" panose="02010601030101010101" pitchFamily="2" charset="-122"/>
                <a:ea typeface="FZHei-B01S" panose="02010601030101010101" pitchFamily="2" charset="-122"/>
                <a:sym typeface="FZHei-B01S" panose="02010601030101010101" pitchFamily="2" charset="-122"/>
              </a:rPr>
              <a:t>07</a:t>
            </a:r>
            <a:endParaRPr lang="en-US" altLang="zh-CN" sz="3200" b="1" dirty="0">
              <a:solidFill>
                <a:schemeClr val="bg1"/>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34" name="Diamond 13"/>
          <p:cNvSpPr/>
          <p:nvPr/>
        </p:nvSpPr>
        <p:spPr bwMode="auto">
          <a:xfrm>
            <a:off x="4129905" y="3189020"/>
            <a:ext cx="986397" cy="986396"/>
          </a:xfrm>
          <a:prstGeom prst="diamond">
            <a:avLst/>
          </a:prstGeom>
          <a:solidFill>
            <a:srgbClr val="45BD8F"/>
          </a:solidFill>
          <a:ln w="19050">
            <a:noFill/>
            <a:round/>
          </a:ln>
        </p:spPr>
        <p:txBody>
          <a:bodyPr vert="horz" wrap="none" lIns="121920" tIns="60960" rIns="121920" bIns="60960" anchor="ctr" anchorCtr="1" compatLnSpc="1">
            <a:prstTxWarp prst="textNoShape">
              <a:avLst/>
            </a:prstTxWarp>
            <a:normAutofit fontScale="92500" lnSpcReduction="20000"/>
          </a:bodyPr>
          <a:lstStyle/>
          <a:p>
            <a:pPr algn="ctr"/>
            <a:r>
              <a:rPr lang="en-US" altLang="zh-CN" sz="3200" b="1" dirty="0" smtClean="0">
                <a:solidFill>
                  <a:schemeClr val="bg1"/>
                </a:solidFill>
                <a:latin typeface="FZHei-B01S" panose="02010601030101010101" pitchFamily="2" charset="-122"/>
                <a:ea typeface="FZHei-B01S" panose="02010601030101010101" pitchFamily="2" charset="-122"/>
                <a:sym typeface="FZHei-B01S" panose="02010601030101010101" pitchFamily="2" charset="-122"/>
              </a:rPr>
              <a:t>08</a:t>
            </a:r>
            <a:endParaRPr lang="en-US" altLang="zh-CN" sz="3200" b="1" dirty="0">
              <a:solidFill>
                <a:schemeClr val="bg1"/>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35" name="Diamond 14"/>
          <p:cNvSpPr/>
          <p:nvPr/>
        </p:nvSpPr>
        <p:spPr bwMode="auto">
          <a:xfrm>
            <a:off x="4129905" y="4382970"/>
            <a:ext cx="986397" cy="986396"/>
          </a:xfrm>
          <a:prstGeom prst="diamond">
            <a:avLst/>
          </a:prstGeom>
          <a:solidFill>
            <a:schemeClr val="accent5"/>
          </a:solidFill>
          <a:ln w="19050">
            <a:noFill/>
            <a:round/>
          </a:ln>
        </p:spPr>
        <p:txBody>
          <a:bodyPr vert="horz" wrap="none" lIns="121920" tIns="60960" rIns="121920" bIns="60960" anchor="ctr" anchorCtr="1" compatLnSpc="1">
            <a:prstTxWarp prst="textNoShape">
              <a:avLst/>
            </a:prstTxWarp>
            <a:normAutofit fontScale="92500" lnSpcReduction="20000"/>
          </a:bodyPr>
          <a:lstStyle/>
          <a:p>
            <a:pPr algn="ctr"/>
            <a:r>
              <a:rPr lang="en-US" altLang="zh-CN" sz="3200" b="1" dirty="0" smtClean="0">
                <a:solidFill>
                  <a:schemeClr val="bg1"/>
                </a:solidFill>
                <a:latin typeface="FZHei-B01S" panose="02010601030101010101" pitchFamily="2" charset="-122"/>
                <a:ea typeface="FZHei-B01S" panose="02010601030101010101" pitchFamily="2" charset="-122"/>
                <a:sym typeface="FZHei-B01S" panose="02010601030101010101" pitchFamily="2" charset="-122"/>
              </a:rPr>
              <a:t>09</a:t>
            </a:r>
            <a:endParaRPr lang="en-US" altLang="zh-CN" sz="3200" b="1" dirty="0">
              <a:solidFill>
                <a:schemeClr val="bg1"/>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36" name="TextBox 19"/>
          <p:cNvSpPr txBox="1"/>
          <p:nvPr/>
        </p:nvSpPr>
        <p:spPr>
          <a:xfrm flipH="1">
            <a:off x="916221" y="5494822"/>
            <a:ext cx="3564144" cy="1324564"/>
          </a:xfrm>
          <a:prstGeom prst="rect">
            <a:avLst/>
          </a:prstGeom>
          <a:noFill/>
        </p:spPr>
        <p:txBody>
          <a:bodyPr wrap="none" lIns="480000" tIns="0" rIns="0" bIns="0" anchor="b" anchorCtr="0">
            <a:noAutofit/>
          </a:bodyPr>
          <a:lstStyle/>
          <a:p>
            <a:r>
              <a:rPr lang="zh-CN" altLang="en-US" sz="4000" b="1" dirty="0" smtClean="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从渔具店</a:t>
            </a:r>
            <a:endParaRPr lang="en-US" altLang="zh-CN" sz="4000" b="1" dirty="0" smtClean="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endParaRPr>
          </a:p>
          <a:p>
            <a:r>
              <a:rPr lang="zh-CN" altLang="en-US" sz="4000" b="1" dirty="0" smtClean="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展示成果</a:t>
            </a:r>
            <a:endParaRPr lang="zh-CN" altLang="en-US" sz="4000" b="1" dirty="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37" name="TextBox 19"/>
          <p:cNvSpPr txBox="1"/>
          <p:nvPr/>
        </p:nvSpPr>
        <p:spPr>
          <a:xfrm>
            <a:off x="4823273" y="2265004"/>
            <a:ext cx="3564144" cy="577438"/>
          </a:xfrm>
          <a:prstGeom prst="rect">
            <a:avLst/>
          </a:prstGeom>
          <a:noFill/>
        </p:spPr>
        <p:txBody>
          <a:bodyPr wrap="none" lIns="480000" tIns="0" rIns="0" bIns="0" anchor="b" anchorCtr="0">
            <a:noAutofit/>
          </a:bodyPr>
          <a:lstStyle/>
          <a:p>
            <a:r>
              <a:rPr lang="zh-CN" altLang="en-US" sz="3600" b="1" dirty="0" smtClean="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管理员端展示</a:t>
            </a:r>
            <a:endParaRPr lang="zh-CN" altLang="en-US" sz="3600" b="1" dirty="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38" name="TextBox 19"/>
          <p:cNvSpPr txBox="1"/>
          <p:nvPr/>
        </p:nvSpPr>
        <p:spPr>
          <a:xfrm>
            <a:off x="4823273" y="3387641"/>
            <a:ext cx="3564144" cy="577438"/>
          </a:xfrm>
          <a:prstGeom prst="rect">
            <a:avLst/>
          </a:prstGeom>
          <a:noFill/>
        </p:spPr>
        <p:txBody>
          <a:bodyPr wrap="none" lIns="480000" tIns="0" rIns="0" bIns="0" anchor="b" anchorCtr="0">
            <a:noAutofit/>
          </a:bodyPr>
          <a:lstStyle/>
          <a:p>
            <a:r>
              <a:rPr lang="zh-CN" altLang="en-US" sz="3200" b="1" dirty="0" smtClean="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需求可行性</a:t>
            </a:r>
            <a:r>
              <a:rPr lang="zh-CN" altLang="en-US" sz="3200" b="1" dirty="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分析</a:t>
            </a:r>
          </a:p>
        </p:txBody>
      </p:sp>
      <p:sp>
        <p:nvSpPr>
          <p:cNvPr id="39" name="TextBox 19"/>
          <p:cNvSpPr txBox="1"/>
          <p:nvPr/>
        </p:nvSpPr>
        <p:spPr>
          <a:xfrm>
            <a:off x="4756597" y="4576766"/>
            <a:ext cx="3630820" cy="603434"/>
          </a:xfrm>
          <a:prstGeom prst="rect">
            <a:avLst/>
          </a:prstGeom>
          <a:noFill/>
        </p:spPr>
        <p:txBody>
          <a:bodyPr wrap="none" lIns="480000" tIns="0" rIns="0" bIns="0" anchor="b" anchorCtr="0">
            <a:noAutofit/>
          </a:bodyPr>
          <a:lstStyle/>
          <a:p>
            <a:r>
              <a:rPr lang="zh-CN" altLang="en-US" sz="3200" b="1" dirty="0" smtClean="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需求优先级打分</a:t>
            </a:r>
            <a:endParaRPr lang="zh-CN" altLang="en-US" sz="3200" b="1" dirty="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54" name="Diamond 14"/>
          <p:cNvSpPr/>
          <p:nvPr/>
        </p:nvSpPr>
        <p:spPr bwMode="auto">
          <a:xfrm>
            <a:off x="4129905" y="5591638"/>
            <a:ext cx="986397" cy="986396"/>
          </a:xfrm>
          <a:prstGeom prst="diamond">
            <a:avLst/>
          </a:prstGeom>
          <a:solidFill>
            <a:schemeClr val="accent5"/>
          </a:solidFill>
          <a:ln w="19050">
            <a:noFill/>
            <a:round/>
          </a:ln>
        </p:spPr>
        <p:txBody>
          <a:bodyPr vert="horz" wrap="none" lIns="121920" tIns="60960" rIns="121920" bIns="60960" anchor="ctr" anchorCtr="1" compatLnSpc="1">
            <a:prstTxWarp prst="textNoShape">
              <a:avLst/>
            </a:prstTxWarp>
            <a:normAutofit fontScale="92500" lnSpcReduction="20000"/>
          </a:bodyPr>
          <a:lstStyle/>
          <a:p>
            <a:pPr algn="ctr"/>
            <a:r>
              <a:rPr lang="en-US" altLang="zh-CN" sz="3200" b="1" dirty="0" smtClean="0">
                <a:solidFill>
                  <a:schemeClr val="bg1"/>
                </a:solidFill>
                <a:latin typeface="FZHei-B01S" panose="02010601030101010101" pitchFamily="2" charset="-122"/>
                <a:ea typeface="FZHei-B01S" panose="02010601030101010101" pitchFamily="2" charset="-122"/>
                <a:sym typeface="FZHei-B01S" panose="02010601030101010101" pitchFamily="2" charset="-122"/>
              </a:rPr>
              <a:t>10</a:t>
            </a:r>
            <a:endParaRPr lang="en-US" altLang="zh-CN" sz="3200" b="1" dirty="0">
              <a:solidFill>
                <a:schemeClr val="bg1"/>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55" name="TextBox 19"/>
          <p:cNvSpPr txBox="1"/>
          <p:nvPr/>
        </p:nvSpPr>
        <p:spPr>
          <a:xfrm>
            <a:off x="4756597" y="5785434"/>
            <a:ext cx="3630820" cy="603434"/>
          </a:xfrm>
          <a:prstGeom prst="rect">
            <a:avLst/>
          </a:prstGeom>
          <a:noFill/>
        </p:spPr>
        <p:txBody>
          <a:bodyPr wrap="none" lIns="480000" tIns="0" rIns="0" bIns="0" anchor="b" anchorCtr="0">
            <a:noAutofit/>
          </a:bodyPr>
          <a:lstStyle/>
          <a:p>
            <a:r>
              <a:rPr lang="zh-CN" altLang="en-US" sz="3200" b="1" dirty="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需求</a:t>
            </a:r>
            <a:r>
              <a:rPr lang="zh-CN" altLang="en-US" sz="3200" b="1" dirty="0" smtClean="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优先级</a:t>
            </a:r>
            <a:r>
              <a:rPr lang="zh-CN" altLang="en-US" sz="3200" b="1" dirty="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排序</a:t>
            </a:r>
          </a:p>
        </p:txBody>
      </p:sp>
      <p:sp>
        <p:nvSpPr>
          <p:cNvPr id="56" name="Diamond 14"/>
          <p:cNvSpPr/>
          <p:nvPr/>
        </p:nvSpPr>
        <p:spPr bwMode="auto">
          <a:xfrm>
            <a:off x="8454236" y="984894"/>
            <a:ext cx="986397" cy="986396"/>
          </a:xfrm>
          <a:prstGeom prst="diamond">
            <a:avLst/>
          </a:prstGeom>
          <a:solidFill>
            <a:schemeClr val="accent5"/>
          </a:solidFill>
          <a:ln w="19050">
            <a:noFill/>
            <a:round/>
          </a:ln>
        </p:spPr>
        <p:txBody>
          <a:bodyPr vert="horz" wrap="none" lIns="121920" tIns="60960" rIns="121920" bIns="60960" anchor="ctr" anchorCtr="1" compatLnSpc="1">
            <a:prstTxWarp prst="textNoShape">
              <a:avLst/>
            </a:prstTxWarp>
            <a:normAutofit fontScale="92500" lnSpcReduction="20000"/>
          </a:bodyPr>
          <a:lstStyle/>
          <a:p>
            <a:pPr algn="ctr"/>
            <a:r>
              <a:rPr lang="en-US" altLang="zh-CN" sz="3200" b="1" dirty="0" smtClean="0">
                <a:solidFill>
                  <a:schemeClr val="bg1"/>
                </a:solidFill>
                <a:latin typeface="FZHei-B01S" panose="02010601030101010101" pitchFamily="2" charset="-122"/>
                <a:ea typeface="FZHei-B01S" panose="02010601030101010101" pitchFamily="2" charset="-122"/>
                <a:sym typeface="FZHei-B01S" panose="02010601030101010101" pitchFamily="2" charset="-122"/>
              </a:rPr>
              <a:t>11</a:t>
            </a:r>
            <a:endParaRPr lang="en-US" altLang="zh-CN" sz="3200" b="1" dirty="0">
              <a:solidFill>
                <a:schemeClr val="bg1"/>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57" name="TextBox 19"/>
          <p:cNvSpPr txBox="1"/>
          <p:nvPr/>
        </p:nvSpPr>
        <p:spPr>
          <a:xfrm>
            <a:off x="9080928" y="1142037"/>
            <a:ext cx="3630820" cy="640087"/>
          </a:xfrm>
          <a:prstGeom prst="rect">
            <a:avLst/>
          </a:prstGeom>
          <a:noFill/>
        </p:spPr>
        <p:txBody>
          <a:bodyPr wrap="none" lIns="480000" tIns="0" rIns="0" bIns="0" anchor="b" anchorCtr="0">
            <a:noAutofit/>
          </a:bodyPr>
          <a:lstStyle/>
          <a:p>
            <a:r>
              <a:rPr lang="zh-CN" altLang="en-US" sz="3200" b="1" dirty="0" smtClean="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冲突需求解决</a:t>
            </a:r>
            <a:endParaRPr lang="zh-CN" altLang="en-US" sz="3200" b="1" dirty="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3" name="矩形 2"/>
          <p:cNvSpPr/>
          <p:nvPr/>
        </p:nvSpPr>
        <p:spPr>
          <a:xfrm>
            <a:off x="0" y="166395"/>
            <a:ext cx="12192000" cy="72110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TextBox 19"/>
          <p:cNvSpPr txBox="1"/>
          <p:nvPr/>
        </p:nvSpPr>
        <p:spPr>
          <a:xfrm>
            <a:off x="2130188" y="186145"/>
            <a:ext cx="6644228" cy="688413"/>
          </a:xfrm>
          <a:prstGeom prst="rect">
            <a:avLst/>
          </a:prstGeom>
          <a:noFill/>
        </p:spPr>
        <p:txBody>
          <a:bodyPr wrap="none" lIns="480000" tIns="0" rIns="0" bIns="0" anchor="b" anchorCtr="0">
            <a:noAutofit/>
          </a:bodyPr>
          <a:lstStyle/>
          <a:p>
            <a:r>
              <a:rPr lang="zh-CN" altLang="en-US" sz="4400" b="1" dirty="0">
                <a:solidFill>
                  <a:schemeClr val="bg1"/>
                </a:solidFill>
                <a:latin typeface="FZHei-B01S" panose="02010601030101010101" pitchFamily="2" charset="-122"/>
                <a:ea typeface="FZHei-B01S" panose="02010601030101010101" pitchFamily="2" charset="-122"/>
                <a:sym typeface="FZHei-B01S" panose="02010601030101010101" pitchFamily="2" charset="-122"/>
              </a:rPr>
              <a:t>需求开发和需求</a:t>
            </a:r>
            <a:r>
              <a:rPr lang="zh-CN" altLang="en-US" sz="4400" b="1" dirty="0" smtClean="0">
                <a:solidFill>
                  <a:schemeClr val="bg1"/>
                </a:solidFill>
                <a:latin typeface="FZHei-B01S" panose="02010601030101010101" pitchFamily="2" charset="-122"/>
                <a:ea typeface="FZHei-B01S" panose="02010601030101010101" pitchFamily="2" charset="-122"/>
                <a:sym typeface="FZHei-B01S" panose="02010601030101010101" pitchFamily="2" charset="-122"/>
              </a:rPr>
              <a:t>管理目录</a:t>
            </a:r>
            <a:endParaRPr lang="zh-CN" altLang="en-US" sz="2000" dirty="0"/>
          </a:p>
        </p:txBody>
      </p:sp>
      <p:sp>
        <p:nvSpPr>
          <p:cNvPr id="40" name="Diamond 14"/>
          <p:cNvSpPr/>
          <p:nvPr/>
        </p:nvSpPr>
        <p:spPr bwMode="auto">
          <a:xfrm>
            <a:off x="8454236" y="3295089"/>
            <a:ext cx="986397" cy="986396"/>
          </a:xfrm>
          <a:prstGeom prst="diamond">
            <a:avLst/>
          </a:prstGeom>
          <a:solidFill>
            <a:schemeClr val="accent5"/>
          </a:solidFill>
          <a:ln w="19050">
            <a:noFill/>
            <a:round/>
          </a:ln>
        </p:spPr>
        <p:txBody>
          <a:bodyPr vert="horz" wrap="none" lIns="121920" tIns="60960" rIns="121920" bIns="60960" anchor="ctr" anchorCtr="1" compatLnSpc="1">
            <a:prstTxWarp prst="textNoShape">
              <a:avLst/>
            </a:prstTxWarp>
            <a:normAutofit fontScale="92500" lnSpcReduction="20000"/>
          </a:bodyPr>
          <a:lstStyle/>
          <a:p>
            <a:pPr algn="ctr"/>
            <a:r>
              <a:rPr lang="en-US" altLang="zh-CN" sz="3200" b="1" dirty="0" smtClean="0">
                <a:solidFill>
                  <a:schemeClr val="bg1"/>
                </a:solidFill>
                <a:latin typeface="FZHei-B01S" panose="02010601030101010101" pitchFamily="2" charset="-122"/>
                <a:ea typeface="FZHei-B01S" panose="02010601030101010101" pitchFamily="2" charset="-122"/>
                <a:sym typeface="FZHei-B01S" panose="02010601030101010101" pitchFamily="2" charset="-122"/>
              </a:rPr>
              <a:t>13</a:t>
            </a:r>
            <a:endParaRPr lang="en-US" altLang="zh-CN" sz="3200" b="1" dirty="0">
              <a:solidFill>
                <a:schemeClr val="bg1"/>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41" name="TextBox 19"/>
          <p:cNvSpPr txBox="1"/>
          <p:nvPr/>
        </p:nvSpPr>
        <p:spPr>
          <a:xfrm>
            <a:off x="9080928" y="3193476"/>
            <a:ext cx="3630820" cy="1088009"/>
          </a:xfrm>
          <a:prstGeom prst="rect">
            <a:avLst/>
          </a:prstGeom>
          <a:noFill/>
        </p:spPr>
        <p:txBody>
          <a:bodyPr wrap="none" lIns="480000" tIns="0" rIns="0" bIns="0" anchor="b" anchorCtr="0">
            <a:noAutofit/>
          </a:bodyPr>
          <a:lstStyle/>
          <a:p>
            <a:r>
              <a:rPr lang="zh-CN" altLang="en-US" sz="3200" b="1" dirty="0" smtClean="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系统实现</a:t>
            </a:r>
            <a:endParaRPr lang="en-US" altLang="zh-CN" sz="3200" b="1" dirty="0" smtClean="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endParaRPr>
          </a:p>
          <a:p>
            <a:r>
              <a:rPr lang="zh-CN" altLang="en-US" sz="3200" b="1" dirty="0" smtClean="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与运行环境</a:t>
            </a:r>
            <a:endParaRPr lang="zh-CN" altLang="en-US" sz="3200" b="1" dirty="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42" name="Diamond 14"/>
          <p:cNvSpPr/>
          <p:nvPr/>
        </p:nvSpPr>
        <p:spPr bwMode="auto">
          <a:xfrm>
            <a:off x="8454236" y="4475281"/>
            <a:ext cx="986397" cy="986396"/>
          </a:xfrm>
          <a:prstGeom prst="diamond">
            <a:avLst/>
          </a:prstGeom>
          <a:solidFill>
            <a:schemeClr val="accent5"/>
          </a:solidFill>
          <a:ln w="19050">
            <a:noFill/>
            <a:round/>
          </a:ln>
        </p:spPr>
        <p:txBody>
          <a:bodyPr vert="horz" wrap="none" lIns="121920" tIns="60960" rIns="121920" bIns="60960" anchor="ctr" anchorCtr="1" compatLnSpc="1">
            <a:prstTxWarp prst="textNoShape">
              <a:avLst/>
            </a:prstTxWarp>
            <a:normAutofit fontScale="92500" lnSpcReduction="20000"/>
          </a:bodyPr>
          <a:lstStyle/>
          <a:p>
            <a:pPr algn="ctr"/>
            <a:r>
              <a:rPr lang="en-US" altLang="zh-CN" sz="3200" b="1" dirty="0" smtClean="0">
                <a:solidFill>
                  <a:schemeClr val="bg1"/>
                </a:solidFill>
                <a:latin typeface="FZHei-B01S" panose="02010601030101010101" pitchFamily="2" charset="-122"/>
                <a:ea typeface="FZHei-B01S" panose="02010601030101010101" pitchFamily="2" charset="-122"/>
                <a:sym typeface="FZHei-B01S" panose="02010601030101010101" pitchFamily="2" charset="-122"/>
              </a:rPr>
              <a:t>14</a:t>
            </a:r>
            <a:endParaRPr lang="en-US" altLang="zh-CN" sz="3200" b="1" dirty="0">
              <a:solidFill>
                <a:schemeClr val="bg1"/>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43" name="TextBox 19"/>
          <p:cNvSpPr txBox="1"/>
          <p:nvPr/>
        </p:nvSpPr>
        <p:spPr>
          <a:xfrm>
            <a:off x="9080928" y="4669077"/>
            <a:ext cx="3630820" cy="603434"/>
          </a:xfrm>
          <a:prstGeom prst="rect">
            <a:avLst/>
          </a:prstGeom>
          <a:noFill/>
        </p:spPr>
        <p:txBody>
          <a:bodyPr wrap="none" lIns="480000" tIns="0" rIns="0" bIns="0" anchor="b" anchorCtr="0">
            <a:noAutofit/>
          </a:bodyPr>
          <a:lstStyle/>
          <a:p>
            <a:r>
              <a:rPr lang="en-US" altLang="zh-CN" sz="4000" b="1" dirty="0" smtClean="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JAD</a:t>
            </a:r>
            <a:r>
              <a:rPr lang="zh-CN" altLang="en-US" sz="4000" b="1" dirty="0" smtClean="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会议</a:t>
            </a:r>
            <a:endParaRPr lang="zh-CN" altLang="en-US" sz="4000" b="1" dirty="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44" name="Diamond 14"/>
          <p:cNvSpPr/>
          <p:nvPr/>
        </p:nvSpPr>
        <p:spPr bwMode="auto">
          <a:xfrm>
            <a:off x="8454236" y="5655473"/>
            <a:ext cx="986397" cy="986396"/>
          </a:xfrm>
          <a:prstGeom prst="diamond">
            <a:avLst/>
          </a:prstGeom>
          <a:solidFill>
            <a:schemeClr val="accent5"/>
          </a:solidFill>
          <a:ln w="19050">
            <a:noFill/>
            <a:round/>
          </a:ln>
        </p:spPr>
        <p:txBody>
          <a:bodyPr vert="horz" wrap="none" lIns="121920" tIns="60960" rIns="121920" bIns="60960" anchor="ctr" anchorCtr="1" compatLnSpc="1">
            <a:prstTxWarp prst="textNoShape">
              <a:avLst/>
            </a:prstTxWarp>
            <a:normAutofit fontScale="92500" lnSpcReduction="20000"/>
          </a:bodyPr>
          <a:lstStyle/>
          <a:p>
            <a:pPr algn="ctr"/>
            <a:r>
              <a:rPr lang="en-US" altLang="zh-CN" sz="3200" b="1" dirty="0" smtClean="0">
                <a:solidFill>
                  <a:schemeClr val="bg1"/>
                </a:solidFill>
                <a:latin typeface="FZHei-B01S" panose="02010601030101010101" pitchFamily="2" charset="-122"/>
                <a:ea typeface="FZHei-B01S" panose="02010601030101010101" pitchFamily="2" charset="-122"/>
                <a:sym typeface="FZHei-B01S" panose="02010601030101010101" pitchFamily="2" charset="-122"/>
              </a:rPr>
              <a:t>15</a:t>
            </a:r>
            <a:endParaRPr lang="en-US" altLang="zh-CN" sz="3200" b="1" dirty="0">
              <a:solidFill>
                <a:schemeClr val="bg1"/>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45" name="TextBox 19"/>
          <p:cNvSpPr txBox="1"/>
          <p:nvPr/>
        </p:nvSpPr>
        <p:spPr>
          <a:xfrm>
            <a:off x="9080928" y="5769590"/>
            <a:ext cx="3630820" cy="603434"/>
          </a:xfrm>
          <a:prstGeom prst="rect">
            <a:avLst/>
          </a:prstGeom>
          <a:noFill/>
        </p:spPr>
        <p:txBody>
          <a:bodyPr wrap="none" lIns="480000" tIns="0" rIns="0" bIns="0" anchor="b" anchorCtr="0">
            <a:noAutofit/>
          </a:bodyPr>
          <a:lstStyle/>
          <a:p>
            <a:r>
              <a:rPr lang="en-US" altLang="zh-CN" sz="3200" b="1" dirty="0" smtClean="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SRS</a:t>
            </a:r>
            <a:r>
              <a:rPr lang="zh-CN" altLang="en-US" sz="3200" b="1" dirty="0" smtClean="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组内评审</a:t>
            </a:r>
            <a:endParaRPr lang="zh-CN" altLang="en-US" sz="3200" b="1" dirty="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46" name="Diamond 14"/>
          <p:cNvSpPr/>
          <p:nvPr/>
        </p:nvSpPr>
        <p:spPr bwMode="auto">
          <a:xfrm>
            <a:off x="8454236" y="2183701"/>
            <a:ext cx="986397" cy="986396"/>
          </a:xfrm>
          <a:prstGeom prst="diamond">
            <a:avLst/>
          </a:prstGeom>
          <a:solidFill>
            <a:schemeClr val="accent5"/>
          </a:solidFill>
          <a:ln w="19050">
            <a:noFill/>
            <a:round/>
          </a:ln>
        </p:spPr>
        <p:txBody>
          <a:bodyPr vert="horz" wrap="none" lIns="121920" tIns="60960" rIns="121920" bIns="60960" anchor="ctr" anchorCtr="1" compatLnSpc="1">
            <a:prstTxWarp prst="textNoShape">
              <a:avLst/>
            </a:prstTxWarp>
            <a:normAutofit fontScale="92500" lnSpcReduction="20000"/>
          </a:bodyPr>
          <a:lstStyle/>
          <a:p>
            <a:pPr algn="ctr"/>
            <a:r>
              <a:rPr lang="en-US" altLang="zh-CN" sz="3200" b="1" dirty="0" smtClean="0">
                <a:solidFill>
                  <a:schemeClr val="bg1"/>
                </a:solidFill>
                <a:latin typeface="FZHei-B01S" panose="02010601030101010101" pitchFamily="2" charset="-122"/>
                <a:ea typeface="FZHei-B01S" panose="02010601030101010101" pitchFamily="2" charset="-122"/>
                <a:sym typeface="FZHei-B01S" panose="02010601030101010101" pitchFamily="2" charset="-122"/>
              </a:rPr>
              <a:t>12</a:t>
            </a:r>
            <a:endParaRPr lang="en-US" altLang="zh-CN" sz="3200" b="1" dirty="0">
              <a:solidFill>
                <a:schemeClr val="bg1"/>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47" name="TextBox 19"/>
          <p:cNvSpPr txBox="1"/>
          <p:nvPr/>
        </p:nvSpPr>
        <p:spPr>
          <a:xfrm>
            <a:off x="9032559" y="2225829"/>
            <a:ext cx="3630820" cy="603434"/>
          </a:xfrm>
          <a:prstGeom prst="rect">
            <a:avLst/>
          </a:prstGeom>
          <a:noFill/>
        </p:spPr>
        <p:txBody>
          <a:bodyPr wrap="none" lIns="480000" tIns="0" rIns="0" bIns="0" anchor="b" anchorCtr="0">
            <a:noAutofit/>
          </a:bodyPr>
          <a:lstStyle/>
          <a:p>
            <a:r>
              <a:rPr lang="zh-CN" altLang="en-US" sz="3200" b="1" dirty="0" smtClean="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非功能性需求</a:t>
            </a:r>
            <a:endParaRPr lang="zh-CN" altLang="en-US" sz="3200" b="1" dirty="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48" name="Diamond 12"/>
          <p:cNvSpPr/>
          <p:nvPr/>
        </p:nvSpPr>
        <p:spPr bwMode="auto">
          <a:xfrm>
            <a:off x="4120904" y="898639"/>
            <a:ext cx="986397" cy="986396"/>
          </a:xfrm>
          <a:prstGeom prst="diamond">
            <a:avLst/>
          </a:prstGeom>
          <a:solidFill>
            <a:schemeClr val="accent3"/>
          </a:solidFill>
          <a:ln w="19050">
            <a:noFill/>
            <a:round/>
          </a:ln>
        </p:spPr>
        <p:txBody>
          <a:bodyPr vert="horz" wrap="none" lIns="121920" tIns="60960" rIns="121920" bIns="60960" anchor="ctr" anchorCtr="1" compatLnSpc="1">
            <a:prstTxWarp prst="textNoShape">
              <a:avLst/>
            </a:prstTxWarp>
            <a:normAutofit fontScale="92500" lnSpcReduction="20000"/>
          </a:bodyPr>
          <a:lstStyle/>
          <a:p>
            <a:pPr algn="ctr"/>
            <a:r>
              <a:rPr lang="en-US" altLang="zh-CN" sz="3200" b="1" dirty="0" smtClean="0">
                <a:solidFill>
                  <a:schemeClr val="bg1"/>
                </a:solidFill>
                <a:latin typeface="FZHei-B01S" panose="02010601030101010101" pitchFamily="2" charset="-122"/>
                <a:ea typeface="FZHei-B01S" panose="02010601030101010101" pitchFamily="2" charset="-122"/>
                <a:sym typeface="FZHei-B01S" panose="02010601030101010101" pitchFamily="2" charset="-122"/>
              </a:rPr>
              <a:t>06</a:t>
            </a:r>
            <a:endParaRPr lang="en-US" altLang="zh-CN" sz="3200" b="1" dirty="0">
              <a:solidFill>
                <a:schemeClr val="bg1"/>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49" name="TextBox 19"/>
          <p:cNvSpPr txBox="1"/>
          <p:nvPr/>
        </p:nvSpPr>
        <p:spPr>
          <a:xfrm>
            <a:off x="4814271" y="1103118"/>
            <a:ext cx="3564144" cy="577438"/>
          </a:xfrm>
          <a:prstGeom prst="rect">
            <a:avLst/>
          </a:prstGeom>
          <a:noFill/>
        </p:spPr>
        <p:txBody>
          <a:bodyPr wrap="none" lIns="480000" tIns="0" rIns="0" bIns="0" anchor="b" anchorCtr="0">
            <a:noAutofit/>
          </a:bodyPr>
          <a:lstStyle/>
          <a:p>
            <a:r>
              <a:rPr lang="zh-CN" altLang="en-US" sz="3600" b="1" dirty="0" smtClean="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复杂</a:t>
            </a:r>
            <a:r>
              <a:rPr lang="en-US" altLang="zh-CN" sz="3600" b="1" dirty="0" smtClean="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UML</a:t>
            </a:r>
            <a:r>
              <a:rPr lang="zh-CN" altLang="en-US" sz="3600" b="1" dirty="0" smtClean="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展示</a:t>
            </a:r>
            <a:endParaRPr lang="zh-CN" altLang="en-US" sz="3600" b="1" dirty="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endParaRPr>
          </a:p>
        </p:txBody>
      </p:sp>
    </p:spTree>
    <p:extLst>
      <p:ext uri="{BB962C8B-B14F-4D97-AF65-F5344CB8AC3E}">
        <p14:creationId xmlns:p14="http://schemas.microsoft.com/office/powerpoint/2010/main" val="54818908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364566" y="-1181686"/>
            <a:ext cx="759656" cy="1041009"/>
          </a:xfrm>
          <a:prstGeom prst="rect">
            <a:avLst/>
          </a:prstGeom>
          <a:gradFill>
            <a:gsLst>
              <a:gs pos="0">
                <a:srgbClr val="1B2C45"/>
              </a:gs>
              <a:gs pos="100000">
                <a:srgbClr val="254E8C"/>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 name="矩形 5"/>
          <p:cNvSpPr/>
          <p:nvPr/>
        </p:nvSpPr>
        <p:spPr>
          <a:xfrm>
            <a:off x="2169073" y="-1181687"/>
            <a:ext cx="759656" cy="1041009"/>
          </a:xfrm>
          <a:prstGeom prst="rect">
            <a:avLst/>
          </a:prstGeom>
          <a:gradFill>
            <a:gsLst>
              <a:gs pos="0">
                <a:srgbClr val="DDDDDD"/>
              </a:gs>
              <a:gs pos="100000">
                <a:srgbClr val="FEFEFE"/>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15" name="组合 14"/>
          <p:cNvGrpSpPr/>
          <p:nvPr/>
        </p:nvGrpSpPr>
        <p:grpSpPr>
          <a:xfrm>
            <a:off x="1817664" y="2732642"/>
            <a:ext cx="8722064" cy="1683597"/>
            <a:chOff x="31445" y="161947"/>
            <a:chExt cx="2500824" cy="318131"/>
          </a:xfrm>
          <a:solidFill>
            <a:srgbClr val="45BD8F"/>
          </a:solidFill>
        </p:grpSpPr>
        <p:sp>
          <p:nvSpPr>
            <p:cNvPr id="16" name="矩形 15"/>
            <p:cNvSpPr/>
            <p:nvPr/>
          </p:nvSpPr>
          <p:spPr>
            <a:xfrm>
              <a:off x="31445" y="176315"/>
              <a:ext cx="2268640" cy="293086"/>
            </a:xfrm>
            <a:prstGeom prst="rect">
              <a:avLst/>
            </a:prstGeom>
            <a:grpFill/>
            <a:ln w="25400" cap="flat" cmpd="sng" algn="ctr">
              <a:noFill/>
              <a:prstDash val="solid"/>
            </a:ln>
            <a:effectLst/>
          </p:spPr>
          <p:txBody>
            <a:bodyPr rtlCol="0" anchor="ctr"/>
            <a:lstStyle/>
            <a:p>
              <a:pPr algn="ctr">
                <a:defRPr/>
              </a:pPr>
              <a:endParaRPr lang="zh-CN" altLang="en-US" sz="2400" kern="0" smtClean="0">
                <a:solidFill>
                  <a:prstClr val="white"/>
                </a:solidFill>
                <a:latin typeface="Arial"/>
                <a:ea typeface="方正正中黑简体"/>
                <a:cs typeface="+mn-ea"/>
                <a:sym typeface="+mn-lt"/>
              </a:endParaRPr>
            </a:p>
          </p:txBody>
        </p:sp>
        <p:sp>
          <p:nvSpPr>
            <p:cNvPr id="17" name="等腰三角形 16"/>
            <p:cNvSpPr/>
            <p:nvPr/>
          </p:nvSpPr>
          <p:spPr>
            <a:xfrm rot="5400000">
              <a:off x="2257111" y="204921"/>
              <a:ext cx="318131" cy="232184"/>
            </a:xfrm>
            <a:prstGeom prst="triangle">
              <a:avLst/>
            </a:prstGeom>
            <a:grpFill/>
            <a:ln w="25400" cap="flat" cmpd="sng" algn="ctr">
              <a:noFill/>
              <a:prstDash val="solid"/>
            </a:ln>
            <a:effectLst/>
          </p:spPr>
          <p:txBody>
            <a:bodyPr rtlCol="0" anchor="ctr"/>
            <a:lstStyle/>
            <a:p>
              <a:pPr algn="ctr">
                <a:defRPr/>
              </a:pPr>
              <a:endParaRPr lang="zh-CN" altLang="en-US" sz="2400" kern="0" smtClean="0">
                <a:solidFill>
                  <a:prstClr val="white"/>
                </a:solidFill>
                <a:latin typeface="Arial"/>
                <a:ea typeface="方正正中黑简体"/>
                <a:cs typeface="+mn-ea"/>
                <a:sym typeface="+mn-lt"/>
              </a:endParaRPr>
            </a:p>
          </p:txBody>
        </p:sp>
        <p:sp>
          <p:nvSpPr>
            <p:cNvPr id="18" name="TextBox 8"/>
            <p:cNvSpPr txBox="1"/>
            <p:nvPr/>
          </p:nvSpPr>
          <p:spPr>
            <a:xfrm>
              <a:off x="1204370" y="238997"/>
              <a:ext cx="1008956" cy="157024"/>
            </a:xfrm>
            <a:prstGeom prst="rect">
              <a:avLst/>
            </a:prstGeom>
            <a:grpFill/>
            <a:ln>
              <a:noFill/>
            </a:ln>
          </p:spPr>
          <p:txBody>
            <a:bodyPr wrap="none" rtlCol="0">
              <a:spAutoFit/>
            </a:bodyPr>
            <a:lstStyle/>
            <a:p>
              <a:pPr algn="just">
                <a:spcBef>
                  <a:spcPct val="0"/>
                </a:spcBef>
              </a:pPr>
              <a:r>
                <a:rPr lang="zh-CN" altLang="en-US" sz="4800" kern="0" spc="400" dirty="0" smtClean="0">
                  <a:solidFill>
                    <a:prstClr val="white"/>
                  </a:solidFill>
                  <a:latin typeface="微软雅黑" panose="020B0503020204020204" pitchFamily="34" charset="-122"/>
                  <a:ea typeface="微软雅黑" panose="020B0503020204020204" pitchFamily="34" charset="-122"/>
                  <a:cs typeface="+mn-ea"/>
                  <a:sym typeface="+mn-lt"/>
                </a:rPr>
                <a:t>愿景与范围</a:t>
              </a:r>
              <a:endParaRPr lang="en-US" altLang="zh-CN" sz="4800" dirty="0">
                <a:solidFill>
                  <a:prstClr val="white"/>
                </a:solidFill>
                <a:latin typeface="微软雅黑" panose="020B0503020204020204" pitchFamily="34" charset="-122"/>
                <a:ea typeface="微软雅黑" panose="020B0503020204020204" pitchFamily="34" charset="-122"/>
                <a:cs typeface="Arial" panose="020B0604020202020204" pitchFamily="34" charset="0"/>
                <a:sym typeface="+mn-lt"/>
              </a:endParaRPr>
            </a:p>
          </p:txBody>
        </p:sp>
      </p:grpSp>
      <p:grpSp>
        <p:nvGrpSpPr>
          <p:cNvPr id="19" name="组合 18"/>
          <p:cNvGrpSpPr/>
          <p:nvPr/>
        </p:nvGrpSpPr>
        <p:grpSpPr>
          <a:xfrm>
            <a:off x="2081804" y="1831086"/>
            <a:ext cx="3493221" cy="3493221"/>
            <a:chOff x="267453" y="94709"/>
            <a:chExt cx="454824" cy="454824"/>
          </a:xfrm>
        </p:grpSpPr>
        <p:sp>
          <p:nvSpPr>
            <p:cNvPr id="20" name="椭圆 19"/>
            <p:cNvSpPr/>
            <p:nvPr/>
          </p:nvSpPr>
          <p:spPr>
            <a:xfrm>
              <a:off x="301756" y="114952"/>
              <a:ext cx="390525" cy="395287"/>
            </a:xfrm>
            <a:prstGeom prst="ellipse">
              <a:avLst/>
            </a:prstGeom>
            <a:solidFill>
              <a:sysClr val="window" lastClr="FFFFFF"/>
            </a:solidFill>
            <a:ln w="25400" cap="flat" cmpd="sng" algn="ctr">
              <a:solidFill>
                <a:sysClr val="window" lastClr="FFFFFF"/>
              </a:solidFill>
              <a:prstDash val="solid"/>
            </a:ln>
            <a:effectLst/>
          </p:spPr>
          <p:txBody>
            <a:bodyPr rtlCol="0" anchor="ctr"/>
            <a:lstStyle/>
            <a:p>
              <a:pPr algn="ctr">
                <a:defRPr/>
              </a:pPr>
              <a:endParaRPr lang="zh-CN" altLang="en-US" sz="2400" kern="0" smtClean="0">
                <a:solidFill>
                  <a:prstClr val="white"/>
                </a:solidFill>
                <a:latin typeface="Arial"/>
                <a:ea typeface="方正正中黑简体"/>
                <a:cs typeface="+mn-ea"/>
                <a:sym typeface="+mn-lt"/>
              </a:endParaRPr>
            </a:p>
          </p:txBody>
        </p:sp>
        <p:sp>
          <p:nvSpPr>
            <p:cNvPr id="23" name="椭圆 22"/>
            <p:cNvSpPr/>
            <p:nvPr/>
          </p:nvSpPr>
          <p:spPr>
            <a:xfrm>
              <a:off x="343738" y="170570"/>
              <a:ext cx="302255" cy="302255"/>
            </a:xfrm>
            <a:prstGeom prst="ellipse">
              <a:avLst/>
            </a:prstGeom>
            <a:solidFill>
              <a:srgbClr val="45BD8F"/>
            </a:solidFill>
            <a:ln w="25400" cap="flat" cmpd="sng" algn="ctr">
              <a:noFill/>
              <a:prstDash val="solid"/>
            </a:ln>
            <a:effectLst/>
          </p:spPr>
          <p:txBody>
            <a:bodyPr rtlCol="0" anchor="ctr"/>
            <a:lstStyle/>
            <a:p>
              <a:pPr algn="ctr">
                <a:defRPr/>
              </a:pPr>
              <a:endParaRPr lang="zh-CN" altLang="en-US" sz="2400" kern="0" smtClean="0">
                <a:solidFill>
                  <a:prstClr val="white"/>
                </a:solidFill>
                <a:latin typeface="Arial"/>
                <a:ea typeface="方正正中黑简体"/>
                <a:cs typeface="+mn-ea"/>
                <a:sym typeface="+mn-lt"/>
              </a:endParaRPr>
            </a:p>
          </p:txBody>
        </p:sp>
        <p:sp>
          <p:nvSpPr>
            <p:cNvPr id="24" name="同心圆 23"/>
            <p:cNvSpPr/>
            <p:nvPr/>
          </p:nvSpPr>
          <p:spPr>
            <a:xfrm>
              <a:off x="267453" y="94709"/>
              <a:ext cx="454824" cy="454824"/>
            </a:xfrm>
            <a:prstGeom prst="donut">
              <a:avLst>
                <a:gd name="adj" fmla="val 8567"/>
              </a:avLst>
            </a:prstGeom>
            <a:solidFill>
              <a:sysClr val="window" lastClr="FFFFFF"/>
            </a:solidFill>
            <a:ln w="9525" cap="flat" cmpd="sng" algn="ctr">
              <a:noFill/>
              <a:prstDash val="solid"/>
            </a:ln>
            <a:effectLst>
              <a:outerShdw blurRad="63500" sx="102000" sy="102000" algn="ctr" rotWithShape="0">
                <a:prstClr val="black">
                  <a:alpha val="20000"/>
                </a:prstClr>
              </a:outerShdw>
            </a:effectLst>
          </p:spPr>
          <p:txBody>
            <a:bodyPr rtlCol="0" anchor="ctr"/>
            <a:lstStyle/>
            <a:p>
              <a:pPr algn="ctr">
                <a:defRPr/>
              </a:pPr>
              <a:endParaRPr lang="zh-CN" altLang="en-US" sz="1600" kern="0" smtClean="0">
                <a:solidFill>
                  <a:prstClr val="black"/>
                </a:solidFill>
                <a:latin typeface="Arial"/>
                <a:ea typeface="方正正中黑简体"/>
                <a:cs typeface="+mn-ea"/>
                <a:sym typeface="+mn-lt"/>
              </a:endParaRPr>
            </a:p>
          </p:txBody>
        </p:sp>
        <p:sp>
          <p:nvSpPr>
            <p:cNvPr id="25" name="TextBox 9"/>
            <p:cNvSpPr txBox="1"/>
            <p:nvPr/>
          </p:nvSpPr>
          <p:spPr>
            <a:xfrm>
              <a:off x="370583" y="176347"/>
              <a:ext cx="261978" cy="268490"/>
            </a:xfrm>
            <a:prstGeom prst="rect">
              <a:avLst/>
            </a:prstGeom>
            <a:noFill/>
          </p:spPr>
          <p:txBody>
            <a:bodyPr wrap="none" rtlCol="0">
              <a:spAutoFit/>
            </a:bodyPr>
            <a:lstStyle/>
            <a:p>
              <a:pPr>
                <a:defRPr/>
              </a:pPr>
              <a:r>
                <a:rPr lang="en-US" altLang="zh-CN" sz="12800" kern="0" dirty="0" smtClean="0">
                  <a:solidFill>
                    <a:prstClr val="white"/>
                  </a:solidFill>
                  <a:latin typeface="Arial"/>
                  <a:ea typeface="方正正中黑简体"/>
                  <a:cs typeface="+mn-ea"/>
                  <a:sym typeface="+mn-lt"/>
                </a:rPr>
                <a:t>01</a:t>
              </a:r>
              <a:endParaRPr lang="zh-CN" altLang="en-US" sz="12800" kern="0" dirty="0" smtClean="0">
                <a:solidFill>
                  <a:prstClr val="white"/>
                </a:solidFill>
                <a:latin typeface="Arial"/>
                <a:ea typeface="方正正中黑简体"/>
                <a:cs typeface="+mn-ea"/>
                <a:sym typeface="+mn-lt"/>
              </a:endParaRPr>
            </a:p>
          </p:txBody>
        </p:sp>
      </p:grpSp>
    </p:spTree>
    <p:extLst>
      <p:ext uri="{BB962C8B-B14F-4D97-AF65-F5344CB8AC3E}">
        <p14:creationId xmlns:p14="http://schemas.microsoft.com/office/powerpoint/2010/main" val="2962874306"/>
      </p:ext>
    </p:extLst>
  </p:cSld>
  <p:clrMapOvr>
    <a:masterClrMapping/>
  </p:clrMapOvr>
  <p:transition spd="slow">
    <p:push dir="u"/>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Freeform 5">
            <a:extLst>
              <a:ext uri="{FF2B5EF4-FFF2-40B4-BE49-F238E27FC236}">
                <a16:creationId xmlns:a16="http://schemas.microsoft.com/office/drawing/2014/main" id="{8B9A9258-44E7-48F7-8544-A041B8CDB302}"/>
              </a:ext>
            </a:extLst>
          </p:cNvPr>
          <p:cNvSpPr/>
          <p:nvPr/>
        </p:nvSpPr>
        <p:spPr bwMode="auto">
          <a:xfrm>
            <a:off x="269690" y="147461"/>
            <a:ext cx="262718"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2" name="Freeform 6">
            <a:extLst>
              <a:ext uri="{FF2B5EF4-FFF2-40B4-BE49-F238E27FC236}">
                <a16:creationId xmlns:a16="http://schemas.microsoft.com/office/drawing/2014/main" id="{ED554411-5037-48EC-8D23-4F78056970F9}"/>
              </a:ext>
            </a:extLst>
          </p:cNvPr>
          <p:cNvSpPr/>
          <p:nvPr/>
        </p:nvSpPr>
        <p:spPr bwMode="auto">
          <a:xfrm>
            <a:off x="441542" y="321290"/>
            <a:ext cx="262718" cy="26864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3" name="Freeform 7">
            <a:extLst>
              <a:ext uri="{FF2B5EF4-FFF2-40B4-BE49-F238E27FC236}">
                <a16:creationId xmlns:a16="http://schemas.microsoft.com/office/drawing/2014/main" id="{5FB68AAD-2113-4330-BA10-A8C368012583}"/>
              </a:ext>
            </a:extLst>
          </p:cNvPr>
          <p:cNvSpPr/>
          <p:nvPr/>
        </p:nvSpPr>
        <p:spPr bwMode="auto">
          <a:xfrm>
            <a:off x="265739" y="503020"/>
            <a:ext cx="260742"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4" name="标题 1">
            <a:extLst>
              <a:ext uri="{FF2B5EF4-FFF2-40B4-BE49-F238E27FC236}">
                <a16:creationId xmlns:a16="http://schemas.microsoft.com/office/drawing/2014/main" id="{6C014F55-6514-4CD4-A5BF-E8C7ACF40AB3}"/>
              </a:ext>
            </a:extLst>
          </p:cNvPr>
          <p:cNvSpPr txBox="1"/>
          <p:nvPr/>
        </p:nvSpPr>
        <p:spPr>
          <a:xfrm>
            <a:off x="721024" y="201586"/>
            <a:ext cx="3508075" cy="634082"/>
          </a:xfrm>
          <a:prstGeom prst="rect">
            <a:avLst/>
          </a:prstGeom>
        </p:spPr>
        <p:txBody>
          <a:bodyPr/>
          <a:lstStyle>
            <a:lvl1pPr algn="l" defTabSz="914400" rtl="0" eaLnBrk="1" latinLnBrk="0" hangingPunct="1">
              <a:spcBef>
                <a:spcPct val="0"/>
              </a:spcBef>
              <a:buNone/>
              <a:defRPr sz="3600" kern="1200">
                <a:solidFill>
                  <a:srgbClr val="92D050"/>
                </a:solidFill>
                <a:latin typeface="汉仪秀英体简" pitchFamily="49" charset="-122"/>
                <a:ea typeface="汉仪秀英体简" pitchFamily="49" charset="-122"/>
                <a:cs typeface="+mj-cs"/>
              </a:defRPr>
            </a:lvl1pPr>
          </a:lstStyle>
          <a:p>
            <a:r>
              <a:rPr lang="zh-CN" altLang="en-US" sz="3200" dirty="0" smtClean="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愿景与范围</a:t>
            </a:r>
            <a:r>
              <a:rPr lang="en-US" altLang="zh-CN" sz="3200" dirty="0" smtClean="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[4]</a:t>
            </a:r>
            <a:endParaRPr lang="zh-CN" altLang="en-US" sz="3200"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7" name="矩形 6"/>
          <p:cNvSpPr/>
          <p:nvPr/>
        </p:nvSpPr>
        <p:spPr>
          <a:xfrm>
            <a:off x="363536" y="2189318"/>
            <a:ext cx="11566525" cy="3881832"/>
          </a:xfrm>
          <a:prstGeom prst="rect">
            <a:avLst/>
          </a:prstGeom>
        </p:spPr>
        <p:txBody>
          <a:bodyPr wrap="square">
            <a:spAutoFit/>
          </a:bodyPr>
          <a:lstStyle/>
          <a:p>
            <a:pPr algn="just">
              <a:lnSpc>
                <a:spcPct val="114000"/>
              </a:lnSpc>
              <a:spcAft>
                <a:spcPts val="0"/>
              </a:spcAft>
            </a:pPr>
            <a:r>
              <a:rPr lang="en-US" altLang="zh-CN" sz="3600" kern="100" dirty="0" smtClean="0">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3600" kern="100" dirty="0" smtClean="0">
                <a:latin typeface="微软雅黑" panose="020B0503020204020204" pitchFamily="34" charset="-122"/>
                <a:ea typeface="微软雅黑" panose="020B0503020204020204" pitchFamily="34" charset="-122"/>
                <a:cs typeface="Times New Roman" panose="02020603050405020304" pitchFamily="18" charset="0"/>
              </a:rPr>
              <a:t>针对钓鱼发烧友，他们需要进行钓鱼社交活动，“渔乐生活</a:t>
            </a:r>
            <a:r>
              <a:rPr lang="en-US" altLang="zh-CN" sz="3600" kern="100" dirty="0" smtClean="0">
                <a:latin typeface="微软雅黑" panose="020B0503020204020204" pitchFamily="34" charset="-122"/>
                <a:ea typeface="微软雅黑" panose="020B0503020204020204" pitchFamily="34" charset="-122"/>
                <a:cs typeface="Times New Roman" panose="02020603050405020304" pitchFamily="18" charset="0"/>
              </a:rPr>
              <a:t>APP</a:t>
            </a:r>
            <a:r>
              <a:rPr lang="zh-CN" altLang="zh-CN" sz="3600" kern="100" dirty="0" smtClean="0">
                <a:latin typeface="微软雅黑" panose="020B0503020204020204" pitchFamily="34" charset="-122"/>
                <a:ea typeface="微软雅黑" panose="020B0503020204020204" pitchFamily="34" charset="-122"/>
                <a:cs typeface="Times New Roman" panose="02020603050405020304" pitchFamily="18" charset="0"/>
              </a:rPr>
              <a:t>”是一种社交软件，它将提供一个</a:t>
            </a:r>
            <a:r>
              <a:rPr lang="zh-CN" altLang="zh-CN" sz="3600" b="1" kern="100" dirty="0" smtClean="0">
                <a:latin typeface="微软雅黑" panose="020B0503020204020204" pitchFamily="34" charset="-122"/>
                <a:ea typeface="微软雅黑" panose="020B0503020204020204" pitchFamily="34" charset="-122"/>
                <a:cs typeface="Times New Roman" panose="02020603050405020304" pitchFamily="18" charset="0"/>
              </a:rPr>
              <a:t>以地理信息位置为基础的社交平台</a:t>
            </a:r>
            <a:r>
              <a:rPr lang="zh-CN" altLang="zh-CN" sz="3600" kern="100" dirty="0" smtClean="0">
                <a:latin typeface="微软雅黑" panose="020B0503020204020204" pitchFamily="34" charset="-122"/>
                <a:ea typeface="微软雅黑" panose="020B0503020204020204" pitchFamily="34" charset="-122"/>
                <a:cs typeface="Times New Roman" panose="02020603050405020304" pitchFamily="18" charset="0"/>
              </a:rPr>
              <a:t>，含有</a:t>
            </a:r>
            <a:r>
              <a:rPr lang="zh-CN" altLang="zh-CN" sz="3600" b="1" kern="100" dirty="0" smtClean="0">
                <a:latin typeface="微软雅黑" panose="020B0503020204020204" pitchFamily="34" charset="-122"/>
                <a:ea typeface="微软雅黑" panose="020B0503020204020204" pitchFamily="34" charset="-122"/>
                <a:cs typeface="Times New Roman" panose="02020603050405020304" pitchFamily="18" charset="0"/>
              </a:rPr>
              <a:t>钓鱼地点的上传、分享钓鱼经历、朋友圈社交、相约钓鱼</a:t>
            </a:r>
            <a:r>
              <a:rPr lang="zh-CN" altLang="zh-CN" sz="3600" kern="100" dirty="0" smtClean="0">
                <a:latin typeface="微软雅黑" panose="020B0503020204020204" pitchFamily="34" charset="-122"/>
                <a:ea typeface="微软雅黑" panose="020B0503020204020204" pitchFamily="34" charset="-122"/>
                <a:cs typeface="Times New Roman" panose="02020603050405020304" pitchFamily="18" charset="0"/>
              </a:rPr>
              <a:t>等功能，该系统将给钓鱼爱好者提供一个良好的交流平台。不同于当前钓鱼</a:t>
            </a:r>
            <a:r>
              <a:rPr lang="en-US" altLang="zh-CN" sz="3600" kern="100" dirty="0" smtClean="0">
                <a:latin typeface="微软雅黑" panose="020B0503020204020204" pitchFamily="34" charset="-122"/>
                <a:ea typeface="微软雅黑" panose="020B0503020204020204" pitchFamily="34" charset="-122"/>
                <a:cs typeface="Times New Roman" panose="02020603050405020304" pitchFamily="18" charset="0"/>
              </a:rPr>
              <a:t>APP</a:t>
            </a:r>
            <a:r>
              <a:rPr lang="zh-CN" altLang="zh-CN" sz="3600" kern="100" dirty="0" smtClean="0">
                <a:latin typeface="微软雅黑" panose="020B0503020204020204" pitchFamily="34" charset="-122"/>
                <a:ea typeface="微软雅黑" panose="020B0503020204020204" pitchFamily="34" charset="-122"/>
                <a:cs typeface="Times New Roman" panose="02020603050405020304" pitchFamily="18" charset="0"/>
              </a:rPr>
              <a:t>系统，我们的产品目前</a:t>
            </a:r>
            <a:r>
              <a:rPr lang="zh-CN" altLang="zh-CN" sz="3600" b="1" kern="100" dirty="0" smtClean="0">
                <a:latin typeface="微软雅黑" panose="020B0503020204020204" pitchFamily="34" charset="-122"/>
                <a:ea typeface="微软雅黑" panose="020B0503020204020204" pitchFamily="34" charset="-122"/>
                <a:cs typeface="Times New Roman" panose="02020603050405020304" pitchFamily="18" charset="0"/>
              </a:rPr>
              <a:t>不带有商用、获利目的</a:t>
            </a:r>
            <a:r>
              <a:rPr lang="zh-CN" altLang="en-US" sz="3600" kern="100" dirty="0" smtClean="0">
                <a:latin typeface="微软雅黑" panose="020B0503020204020204" pitchFamily="34" charset="-122"/>
                <a:ea typeface="微软雅黑" panose="020B0503020204020204" pitchFamily="34" charset="-122"/>
                <a:cs typeface="Times New Roman" panose="02020603050405020304" pitchFamily="18" charset="0"/>
              </a:rPr>
              <a:t>。</a:t>
            </a:r>
            <a:endParaRPr lang="zh-CN" altLang="zh-CN" sz="3600" kern="1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8" name="矩形 7"/>
          <p:cNvSpPr/>
          <p:nvPr/>
        </p:nvSpPr>
        <p:spPr>
          <a:xfrm>
            <a:off x="4669470" y="929801"/>
            <a:ext cx="2954655" cy="923330"/>
          </a:xfrm>
          <a:prstGeom prst="rect">
            <a:avLst/>
          </a:prstGeom>
        </p:spPr>
        <p:txBody>
          <a:bodyPr wrap="none">
            <a:spAutoFit/>
          </a:bodyPr>
          <a:lstStyle/>
          <a:p>
            <a:pPr algn="just">
              <a:spcAft>
                <a:spcPts val="0"/>
              </a:spcAft>
            </a:pPr>
            <a:r>
              <a:rPr lang="zh-CN" altLang="zh-CN" sz="5400" b="1" kern="100" dirty="0">
                <a:solidFill>
                  <a:schemeClr val="bg2">
                    <a:lumMod val="25000"/>
                  </a:schemeClr>
                </a:solidFill>
                <a:latin typeface="等线" panose="02010600030101010101" pitchFamily="2" charset="-122"/>
                <a:ea typeface="等线" panose="02010600030101010101" pitchFamily="2" charset="-122"/>
                <a:cs typeface="Times New Roman" panose="02020603050405020304" pitchFamily="18" charset="0"/>
              </a:rPr>
              <a:t>愿景申明</a:t>
            </a:r>
          </a:p>
        </p:txBody>
      </p:sp>
    </p:spTree>
    <p:extLst>
      <p:ext uri="{BB962C8B-B14F-4D97-AF65-F5344CB8AC3E}">
        <p14:creationId xmlns:p14="http://schemas.microsoft.com/office/powerpoint/2010/main" val="355309075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Freeform 5">
            <a:extLst>
              <a:ext uri="{FF2B5EF4-FFF2-40B4-BE49-F238E27FC236}">
                <a16:creationId xmlns:a16="http://schemas.microsoft.com/office/drawing/2014/main" id="{8B9A9258-44E7-48F7-8544-A041B8CDB302}"/>
              </a:ext>
            </a:extLst>
          </p:cNvPr>
          <p:cNvSpPr/>
          <p:nvPr/>
        </p:nvSpPr>
        <p:spPr bwMode="auto">
          <a:xfrm>
            <a:off x="269690" y="147461"/>
            <a:ext cx="262718"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2" name="Freeform 6">
            <a:extLst>
              <a:ext uri="{FF2B5EF4-FFF2-40B4-BE49-F238E27FC236}">
                <a16:creationId xmlns:a16="http://schemas.microsoft.com/office/drawing/2014/main" id="{ED554411-5037-48EC-8D23-4F78056970F9}"/>
              </a:ext>
            </a:extLst>
          </p:cNvPr>
          <p:cNvSpPr/>
          <p:nvPr/>
        </p:nvSpPr>
        <p:spPr bwMode="auto">
          <a:xfrm>
            <a:off x="441542" y="321290"/>
            <a:ext cx="262718" cy="26864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3" name="Freeform 7">
            <a:extLst>
              <a:ext uri="{FF2B5EF4-FFF2-40B4-BE49-F238E27FC236}">
                <a16:creationId xmlns:a16="http://schemas.microsoft.com/office/drawing/2014/main" id="{5FB68AAD-2113-4330-BA10-A8C368012583}"/>
              </a:ext>
            </a:extLst>
          </p:cNvPr>
          <p:cNvSpPr/>
          <p:nvPr/>
        </p:nvSpPr>
        <p:spPr bwMode="auto">
          <a:xfrm>
            <a:off x="265739" y="503020"/>
            <a:ext cx="260742"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4" name="标题 1">
            <a:extLst>
              <a:ext uri="{FF2B5EF4-FFF2-40B4-BE49-F238E27FC236}">
                <a16:creationId xmlns:a16="http://schemas.microsoft.com/office/drawing/2014/main" id="{6C014F55-6514-4CD4-A5BF-E8C7ACF40AB3}"/>
              </a:ext>
            </a:extLst>
          </p:cNvPr>
          <p:cNvSpPr txBox="1"/>
          <p:nvPr/>
        </p:nvSpPr>
        <p:spPr>
          <a:xfrm>
            <a:off x="721024" y="201586"/>
            <a:ext cx="3203275" cy="634082"/>
          </a:xfrm>
          <a:prstGeom prst="rect">
            <a:avLst/>
          </a:prstGeom>
        </p:spPr>
        <p:txBody>
          <a:bodyPr/>
          <a:lstStyle>
            <a:lvl1pPr algn="l" defTabSz="914400" rtl="0" eaLnBrk="1" latinLnBrk="0" hangingPunct="1">
              <a:spcBef>
                <a:spcPct val="0"/>
              </a:spcBef>
              <a:buNone/>
              <a:defRPr sz="3600" kern="1200">
                <a:solidFill>
                  <a:srgbClr val="92D050"/>
                </a:solidFill>
                <a:latin typeface="汉仪秀英体简" pitchFamily="49" charset="-122"/>
                <a:ea typeface="汉仪秀英体简" pitchFamily="49" charset="-122"/>
                <a:cs typeface="+mj-cs"/>
              </a:defRPr>
            </a:lvl1pPr>
          </a:lstStyle>
          <a:p>
            <a:r>
              <a:rPr lang="zh-CN" altLang="en-US" sz="3200" dirty="0" smtClean="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愿景与范围</a:t>
            </a:r>
            <a:r>
              <a:rPr lang="en-US" altLang="zh-CN" sz="3200"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[4]</a:t>
            </a:r>
            <a:endParaRPr lang="zh-CN" altLang="en-US" sz="3200"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endParaRPr>
          </a:p>
          <a:p>
            <a:endParaRPr lang="zh-CN" altLang="en-US" sz="3200"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9" name="文本框 4"/>
          <p:cNvSpPr txBox="1">
            <a:spLocks noChangeArrowheads="1"/>
          </p:cNvSpPr>
          <p:nvPr/>
        </p:nvSpPr>
        <p:spPr bwMode="auto">
          <a:xfrm>
            <a:off x="3429000" y="175309"/>
            <a:ext cx="499744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lang="zh-CN" altLang="en-US" sz="3600" b="1" dirty="0" smtClean="0">
                <a:solidFill>
                  <a:prstClr val="black"/>
                </a:solidFill>
                <a:latin typeface="微软雅黑" panose="020B0503020204020204" pitchFamily="34" charset="-122"/>
                <a:ea typeface="微软雅黑" panose="020B0503020204020204" pitchFamily="34" charset="-122"/>
              </a:rPr>
              <a:t>上下文</a:t>
            </a:r>
            <a:r>
              <a:rPr lang="zh-CN" altLang="en-US" sz="3600" b="1" dirty="0">
                <a:solidFill>
                  <a:prstClr val="black"/>
                </a:solidFill>
                <a:latin typeface="微软雅黑" panose="020B0503020204020204" pitchFamily="34" charset="-122"/>
                <a:ea typeface="微软雅黑" panose="020B0503020204020204" pitchFamily="34" charset="-122"/>
              </a:rPr>
              <a:t>图</a:t>
            </a:r>
            <a:r>
              <a:rPr lang="zh-CN" altLang="en-US" sz="3600" b="1" dirty="0" smtClean="0">
                <a:solidFill>
                  <a:prstClr val="black"/>
                </a:solidFill>
                <a:latin typeface="微软雅黑" panose="020B0503020204020204" pitchFamily="34" charset="-122"/>
                <a:ea typeface="微软雅黑" panose="020B0503020204020204" pitchFamily="34" charset="-122"/>
              </a:rPr>
              <a:t>（顶层</a:t>
            </a:r>
            <a:r>
              <a:rPr lang="zh-CN" altLang="en-US" sz="3600" b="1" dirty="0">
                <a:solidFill>
                  <a:prstClr val="black"/>
                </a:solidFill>
                <a:latin typeface="微软雅黑" panose="020B0503020204020204" pitchFamily="34" charset="-122"/>
                <a:ea typeface="微软雅黑" panose="020B0503020204020204" pitchFamily="34" charset="-122"/>
              </a:rPr>
              <a:t>用</a:t>
            </a:r>
            <a:r>
              <a:rPr lang="zh-CN" altLang="en-US" sz="3600" b="1" dirty="0" smtClean="0">
                <a:solidFill>
                  <a:prstClr val="black"/>
                </a:solidFill>
                <a:latin typeface="微软雅黑" panose="020B0503020204020204" pitchFamily="34" charset="-122"/>
                <a:ea typeface="微软雅黑" panose="020B0503020204020204" pitchFamily="34" charset="-122"/>
              </a:rPr>
              <a:t>例图）</a:t>
            </a:r>
            <a:endParaRPr lang="zh-CN" altLang="en-US" sz="3600" b="1" dirty="0">
              <a:solidFill>
                <a:prstClr val="black"/>
              </a:solidFill>
              <a:latin typeface="微软雅黑" panose="020B0503020204020204" pitchFamily="34" charset="-122"/>
              <a:ea typeface="微软雅黑" panose="020B0503020204020204" pitchFamily="34" charset="-122"/>
            </a:endParaRPr>
          </a:p>
        </p:txBody>
      </p:sp>
      <p:pic>
        <p:nvPicPr>
          <p:cNvPr id="10" name="图片 9"/>
          <p:cNvPicPr>
            <a:picLocks noChangeAspect="1"/>
          </p:cNvPicPr>
          <p:nvPr/>
        </p:nvPicPr>
        <p:blipFill>
          <a:blip r:embed="rId3"/>
          <a:stretch>
            <a:fillRect/>
          </a:stretch>
        </p:blipFill>
        <p:spPr>
          <a:xfrm>
            <a:off x="4087812" y="980868"/>
            <a:ext cx="4016375" cy="5616304"/>
          </a:xfrm>
          <a:prstGeom prst="rect">
            <a:avLst/>
          </a:prstGeom>
          <a:ln>
            <a:solidFill>
              <a:schemeClr val="tx1"/>
            </a:solidFill>
          </a:ln>
        </p:spPr>
      </p:pic>
    </p:spTree>
    <p:extLst>
      <p:ext uri="{BB962C8B-B14F-4D97-AF65-F5344CB8AC3E}">
        <p14:creationId xmlns:p14="http://schemas.microsoft.com/office/powerpoint/2010/main" val="121285527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Freeform 5">
            <a:extLst>
              <a:ext uri="{FF2B5EF4-FFF2-40B4-BE49-F238E27FC236}">
                <a16:creationId xmlns:a16="http://schemas.microsoft.com/office/drawing/2014/main" id="{57A1520C-6DF9-48E6-926B-E898BAEE61A3}"/>
              </a:ext>
            </a:extLst>
          </p:cNvPr>
          <p:cNvSpPr/>
          <p:nvPr/>
        </p:nvSpPr>
        <p:spPr bwMode="auto">
          <a:xfrm>
            <a:off x="269690" y="147461"/>
            <a:ext cx="262718"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53" name="Freeform 6">
            <a:extLst>
              <a:ext uri="{FF2B5EF4-FFF2-40B4-BE49-F238E27FC236}">
                <a16:creationId xmlns:a16="http://schemas.microsoft.com/office/drawing/2014/main" id="{2B110C71-F003-48D8-8A73-52AEC8FE9DD2}"/>
              </a:ext>
            </a:extLst>
          </p:cNvPr>
          <p:cNvSpPr/>
          <p:nvPr/>
        </p:nvSpPr>
        <p:spPr bwMode="auto">
          <a:xfrm>
            <a:off x="441542" y="321290"/>
            <a:ext cx="262718" cy="26864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54" name="Freeform 7">
            <a:extLst>
              <a:ext uri="{FF2B5EF4-FFF2-40B4-BE49-F238E27FC236}">
                <a16:creationId xmlns:a16="http://schemas.microsoft.com/office/drawing/2014/main" id="{34739476-600F-4027-977D-521397A54488}"/>
              </a:ext>
            </a:extLst>
          </p:cNvPr>
          <p:cNvSpPr/>
          <p:nvPr/>
        </p:nvSpPr>
        <p:spPr bwMode="auto">
          <a:xfrm>
            <a:off x="265739" y="503020"/>
            <a:ext cx="260742"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55" name="标题 1">
            <a:extLst>
              <a:ext uri="{FF2B5EF4-FFF2-40B4-BE49-F238E27FC236}">
                <a16:creationId xmlns:a16="http://schemas.microsoft.com/office/drawing/2014/main" id="{3545FD0D-3C7B-4E3C-9368-7964BD7235CE}"/>
              </a:ext>
            </a:extLst>
          </p:cNvPr>
          <p:cNvSpPr txBox="1"/>
          <p:nvPr/>
        </p:nvSpPr>
        <p:spPr>
          <a:xfrm>
            <a:off x="708211" y="185979"/>
            <a:ext cx="1891546" cy="634082"/>
          </a:xfrm>
          <a:prstGeom prst="rect">
            <a:avLst/>
          </a:prstGeom>
        </p:spPr>
        <p:txBody>
          <a:bodyPr/>
          <a:lstStyle>
            <a:lvl1pPr algn="l" defTabSz="914400" rtl="0" eaLnBrk="1" latinLnBrk="0" hangingPunct="1">
              <a:spcBef>
                <a:spcPct val="0"/>
              </a:spcBef>
              <a:buNone/>
              <a:defRPr sz="3600" kern="1200">
                <a:solidFill>
                  <a:srgbClr val="92D050"/>
                </a:solidFill>
                <a:latin typeface="汉仪秀英体简" pitchFamily="49" charset="-122"/>
                <a:ea typeface="汉仪秀英体简" pitchFamily="49" charset="-122"/>
                <a:cs typeface="+mj-cs"/>
              </a:defRPr>
            </a:lvl1pPr>
          </a:lstStyle>
          <a:p>
            <a:r>
              <a:rPr lang="zh-CN" altLang="en-US" sz="3200" dirty="0" smtClean="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项目概述</a:t>
            </a:r>
            <a:endParaRPr lang="zh-CN" altLang="en-US" sz="3200"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37" name="标题 1">
            <a:extLst>
              <a:ext uri="{FF2B5EF4-FFF2-40B4-BE49-F238E27FC236}">
                <a16:creationId xmlns:a16="http://schemas.microsoft.com/office/drawing/2014/main" id="{3545FD0D-3C7B-4E3C-9368-7964BD7235CE}"/>
              </a:ext>
            </a:extLst>
          </p:cNvPr>
          <p:cNvSpPr txBox="1"/>
          <p:nvPr/>
        </p:nvSpPr>
        <p:spPr>
          <a:xfrm>
            <a:off x="340010" y="2315393"/>
            <a:ext cx="2547928" cy="2779122"/>
          </a:xfrm>
          <a:prstGeom prst="rect">
            <a:avLst/>
          </a:prstGeom>
        </p:spPr>
        <p:txBody>
          <a:bodyPr/>
          <a:lstStyle>
            <a:lvl1pPr algn="l" defTabSz="914400" rtl="0" eaLnBrk="1" latinLnBrk="0" hangingPunct="1">
              <a:spcBef>
                <a:spcPct val="0"/>
              </a:spcBef>
              <a:buNone/>
              <a:defRPr sz="3600" kern="1200">
                <a:solidFill>
                  <a:srgbClr val="92D050"/>
                </a:solidFill>
                <a:latin typeface="汉仪秀英体简" pitchFamily="49" charset="-122"/>
                <a:ea typeface="汉仪秀英体简" pitchFamily="49" charset="-122"/>
                <a:cs typeface="+mj-cs"/>
              </a:defRPr>
            </a:lvl1pPr>
          </a:lstStyle>
          <a:p>
            <a:r>
              <a:rPr lang="zh-CN" altLang="en-US" sz="8800" b="1" dirty="0" smtClean="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业务</a:t>
            </a:r>
            <a:r>
              <a:rPr lang="zh-CN" altLang="en-US" sz="8800" b="1"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机遇</a:t>
            </a:r>
          </a:p>
        </p:txBody>
      </p:sp>
      <p:pic>
        <p:nvPicPr>
          <p:cNvPr id="2" name="图片 1"/>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3551827" y="202022"/>
            <a:ext cx="2770273" cy="6002259"/>
          </a:xfrm>
          <a:prstGeom prst="rect">
            <a:avLst/>
          </a:prstGeom>
          <a:ln>
            <a:noFill/>
          </a:ln>
          <a:effectLst>
            <a:outerShdw blurRad="292100" dist="139700" dir="2700000" algn="tl" rotWithShape="0">
              <a:srgbClr val="333333">
                <a:alpha val="65000"/>
              </a:srgbClr>
            </a:outerShdw>
          </a:effectLst>
        </p:spPr>
      </p:pic>
      <p:pic>
        <p:nvPicPr>
          <p:cNvPr id="3" name="图片 2"/>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7313930" y="202022"/>
            <a:ext cx="2758638" cy="6002259"/>
          </a:xfrm>
          <a:prstGeom prst="rect">
            <a:avLst/>
          </a:prstGeom>
          <a:ln>
            <a:noFill/>
          </a:ln>
          <a:effectLst>
            <a:outerShdw blurRad="292100" dist="139700" dir="2700000" algn="tl" rotWithShape="0">
              <a:srgbClr val="333333">
                <a:alpha val="65000"/>
              </a:srgbClr>
            </a:outerShdw>
          </a:effectLst>
        </p:spPr>
      </p:pic>
      <p:sp>
        <p:nvSpPr>
          <p:cNvPr id="10" name="标题 1">
            <a:extLst>
              <a:ext uri="{FF2B5EF4-FFF2-40B4-BE49-F238E27FC236}">
                <a16:creationId xmlns:a16="http://schemas.microsoft.com/office/drawing/2014/main" id="{3545FD0D-3C7B-4E3C-9368-7964BD7235CE}"/>
              </a:ext>
            </a:extLst>
          </p:cNvPr>
          <p:cNvSpPr txBox="1"/>
          <p:nvPr/>
        </p:nvSpPr>
        <p:spPr>
          <a:xfrm>
            <a:off x="8907899" y="6336801"/>
            <a:ext cx="3283482" cy="539504"/>
          </a:xfrm>
          <a:prstGeom prst="rect">
            <a:avLst/>
          </a:prstGeom>
        </p:spPr>
        <p:txBody>
          <a:bodyPr/>
          <a:lstStyle>
            <a:lvl1pPr algn="l" defTabSz="914400" rtl="0" eaLnBrk="1" latinLnBrk="0" hangingPunct="1">
              <a:spcBef>
                <a:spcPct val="0"/>
              </a:spcBef>
              <a:buNone/>
              <a:defRPr sz="3600" kern="1200">
                <a:solidFill>
                  <a:srgbClr val="92D050"/>
                </a:solidFill>
                <a:latin typeface="汉仪秀英体简" pitchFamily="49" charset="-122"/>
                <a:ea typeface="汉仪秀英体简" pitchFamily="49" charset="-122"/>
                <a:cs typeface="+mj-cs"/>
              </a:defRPr>
            </a:lvl1pPr>
          </a:lstStyle>
          <a:p>
            <a:r>
              <a:rPr lang="zh-CN" altLang="en-US" sz="2800" b="1" dirty="0" smtClean="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截图来自“</a:t>
            </a:r>
            <a:r>
              <a:rPr lang="zh-CN" altLang="en-US" sz="2800" b="1"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渔获</a:t>
            </a:r>
            <a:r>
              <a:rPr lang="en-US" altLang="zh-CN" sz="2800" b="1"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APP</a:t>
            </a:r>
            <a:r>
              <a:rPr lang="zh-CN" altLang="en-US" sz="2800" b="1" dirty="0" smtClean="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a:t>
            </a:r>
            <a:endParaRPr lang="zh-CN" altLang="en-US" sz="2800" b="1"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Tree>
    <p:extLst>
      <p:ext uri="{BB962C8B-B14F-4D97-AF65-F5344CB8AC3E}">
        <p14:creationId xmlns:p14="http://schemas.microsoft.com/office/powerpoint/2010/main" val="254592272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Freeform 5">
            <a:extLst>
              <a:ext uri="{FF2B5EF4-FFF2-40B4-BE49-F238E27FC236}">
                <a16:creationId xmlns:a16="http://schemas.microsoft.com/office/drawing/2014/main" id="{8B9A9258-44E7-48F7-8544-A041B8CDB302}"/>
              </a:ext>
            </a:extLst>
          </p:cNvPr>
          <p:cNvSpPr/>
          <p:nvPr/>
        </p:nvSpPr>
        <p:spPr bwMode="auto">
          <a:xfrm>
            <a:off x="269690" y="147461"/>
            <a:ext cx="262718"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2" name="Freeform 6">
            <a:extLst>
              <a:ext uri="{FF2B5EF4-FFF2-40B4-BE49-F238E27FC236}">
                <a16:creationId xmlns:a16="http://schemas.microsoft.com/office/drawing/2014/main" id="{ED554411-5037-48EC-8D23-4F78056970F9}"/>
              </a:ext>
            </a:extLst>
          </p:cNvPr>
          <p:cNvSpPr/>
          <p:nvPr/>
        </p:nvSpPr>
        <p:spPr bwMode="auto">
          <a:xfrm>
            <a:off x="441542" y="321290"/>
            <a:ext cx="262718" cy="26864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3" name="Freeform 7">
            <a:extLst>
              <a:ext uri="{FF2B5EF4-FFF2-40B4-BE49-F238E27FC236}">
                <a16:creationId xmlns:a16="http://schemas.microsoft.com/office/drawing/2014/main" id="{5FB68AAD-2113-4330-BA10-A8C368012583}"/>
              </a:ext>
            </a:extLst>
          </p:cNvPr>
          <p:cNvSpPr/>
          <p:nvPr/>
        </p:nvSpPr>
        <p:spPr bwMode="auto">
          <a:xfrm>
            <a:off x="265739" y="503020"/>
            <a:ext cx="260742"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4" name="标题 1">
            <a:extLst>
              <a:ext uri="{FF2B5EF4-FFF2-40B4-BE49-F238E27FC236}">
                <a16:creationId xmlns:a16="http://schemas.microsoft.com/office/drawing/2014/main" id="{6C014F55-6514-4CD4-A5BF-E8C7ACF40AB3}"/>
              </a:ext>
            </a:extLst>
          </p:cNvPr>
          <p:cNvSpPr txBox="1"/>
          <p:nvPr/>
        </p:nvSpPr>
        <p:spPr>
          <a:xfrm>
            <a:off x="721024" y="201586"/>
            <a:ext cx="3565225" cy="634082"/>
          </a:xfrm>
          <a:prstGeom prst="rect">
            <a:avLst/>
          </a:prstGeom>
        </p:spPr>
        <p:txBody>
          <a:bodyPr/>
          <a:lstStyle>
            <a:lvl1pPr algn="l" defTabSz="914400" rtl="0" eaLnBrk="1" latinLnBrk="0" hangingPunct="1">
              <a:spcBef>
                <a:spcPct val="0"/>
              </a:spcBef>
              <a:buNone/>
              <a:defRPr sz="3600" kern="1200">
                <a:solidFill>
                  <a:srgbClr val="92D050"/>
                </a:solidFill>
                <a:latin typeface="汉仪秀英体简" pitchFamily="49" charset="-122"/>
                <a:ea typeface="汉仪秀英体简" pitchFamily="49" charset="-122"/>
                <a:cs typeface="+mj-cs"/>
              </a:defRPr>
            </a:lvl1pPr>
          </a:lstStyle>
          <a:p>
            <a:r>
              <a:rPr lang="zh-CN" altLang="en-US" sz="3200" dirty="0" smtClean="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愿景与范围</a:t>
            </a:r>
            <a:r>
              <a:rPr lang="en-US" altLang="zh-CN" sz="3200"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[4]</a:t>
            </a:r>
            <a:endParaRPr lang="zh-CN" altLang="en-US" sz="3200"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endParaRPr>
          </a:p>
          <a:p>
            <a:endParaRPr lang="zh-CN" altLang="en-US" sz="3200"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6481" y="835668"/>
            <a:ext cx="11233082" cy="585840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08143561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364566" y="-1181686"/>
            <a:ext cx="759656" cy="1041009"/>
          </a:xfrm>
          <a:prstGeom prst="rect">
            <a:avLst/>
          </a:prstGeom>
          <a:gradFill>
            <a:gsLst>
              <a:gs pos="0">
                <a:srgbClr val="1B2C45"/>
              </a:gs>
              <a:gs pos="100000">
                <a:srgbClr val="254E8C"/>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 name="矩形 5"/>
          <p:cNvSpPr/>
          <p:nvPr/>
        </p:nvSpPr>
        <p:spPr>
          <a:xfrm>
            <a:off x="2169073" y="-1181687"/>
            <a:ext cx="759656" cy="1041009"/>
          </a:xfrm>
          <a:prstGeom prst="rect">
            <a:avLst/>
          </a:prstGeom>
          <a:gradFill>
            <a:gsLst>
              <a:gs pos="0">
                <a:srgbClr val="DDDDDD"/>
              </a:gs>
              <a:gs pos="100000">
                <a:srgbClr val="FEFEFE"/>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15" name="组合 14"/>
          <p:cNvGrpSpPr/>
          <p:nvPr/>
        </p:nvGrpSpPr>
        <p:grpSpPr>
          <a:xfrm>
            <a:off x="1817664" y="2732642"/>
            <a:ext cx="8722064" cy="1683597"/>
            <a:chOff x="31445" y="161947"/>
            <a:chExt cx="2500824" cy="318131"/>
          </a:xfrm>
          <a:solidFill>
            <a:srgbClr val="45BD8F"/>
          </a:solidFill>
        </p:grpSpPr>
        <p:sp>
          <p:nvSpPr>
            <p:cNvPr id="16" name="矩形 15"/>
            <p:cNvSpPr/>
            <p:nvPr/>
          </p:nvSpPr>
          <p:spPr>
            <a:xfrm>
              <a:off x="31445" y="176315"/>
              <a:ext cx="2268640" cy="293086"/>
            </a:xfrm>
            <a:prstGeom prst="rect">
              <a:avLst/>
            </a:prstGeom>
            <a:grpFill/>
            <a:ln w="25400" cap="flat" cmpd="sng" algn="ctr">
              <a:noFill/>
              <a:prstDash val="solid"/>
            </a:ln>
            <a:effectLst/>
          </p:spPr>
          <p:txBody>
            <a:bodyPr rtlCol="0" anchor="ctr"/>
            <a:lstStyle/>
            <a:p>
              <a:pPr algn="ctr">
                <a:defRPr/>
              </a:pPr>
              <a:endParaRPr lang="zh-CN" altLang="en-US" sz="2400" kern="0" smtClean="0">
                <a:solidFill>
                  <a:prstClr val="white"/>
                </a:solidFill>
                <a:latin typeface="Arial"/>
                <a:ea typeface="方正正中黑简体"/>
                <a:cs typeface="+mn-ea"/>
                <a:sym typeface="+mn-lt"/>
              </a:endParaRPr>
            </a:p>
          </p:txBody>
        </p:sp>
        <p:sp>
          <p:nvSpPr>
            <p:cNvPr id="17" name="等腰三角形 16"/>
            <p:cNvSpPr/>
            <p:nvPr/>
          </p:nvSpPr>
          <p:spPr>
            <a:xfrm rot="5400000">
              <a:off x="2257111" y="204921"/>
              <a:ext cx="318131" cy="232184"/>
            </a:xfrm>
            <a:prstGeom prst="triangle">
              <a:avLst/>
            </a:prstGeom>
            <a:grpFill/>
            <a:ln w="25400" cap="flat" cmpd="sng" algn="ctr">
              <a:noFill/>
              <a:prstDash val="solid"/>
            </a:ln>
            <a:effectLst/>
          </p:spPr>
          <p:txBody>
            <a:bodyPr rtlCol="0" anchor="ctr"/>
            <a:lstStyle/>
            <a:p>
              <a:pPr algn="ctr">
                <a:defRPr/>
              </a:pPr>
              <a:endParaRPr lang="zh-CN" altLang="en-US" sz="2400" kern="0" smtClean="0">
                <a:solidFill>
                  <a:prstClr val="white"/>
                </a:solidFill>
                <a:latin typeface="Arial"/>
                <a:ea typeface="方正正中黑简体"/>
                <a:cs typeface="+mn-ea"/>
                <a:sym typeface="+mn-lt"/>
              </a:endParaRPr>
            </a:p>
          </p:txBody>
        </p:sp>
        <p:sp>
          <p:nvSpPr>
            <p:cNvPr id="18" name="TextBox 8"/>
            <p:cNvSpPr txBox="1"/>
            <p:nvPr/>
          </p:nvSpPr>
          <p:spPr>
            <a:xfrm>
              <a:off x="1204370" y="238997"/>
              <a:ext cx="1008956" cy="157024"/>
            </a:xfrm>
            <a:prstGeom prst="rect">
              <a:avLst/>
            </a:prstGeom>
            <a:grpFill/>
            <a:ln>
              <a:noFill/>
            </a:ln>
          </p:spPr>
          <p:txBody>
            <a:bodyPr wrap="none" rtlCol="0">
              <a:spAutoFit/>
            </a:bodyPr>
            <a:lstStyle/>
            <a:p>
              <a:pPr algn="just">
                <a:spcBef>
                  <a:spcPct val="0"/>
                </a:spcBef>
              </a:pPr>
              <a:r>
                <a:rPr lang="zh-CN" altLang="en-US" sz="4800" kern="0" spc="400" dirty="0" smtClean="0">
                  <a:solidFill>
                    <a:prstClr val="white"/>
                  </a:solidFill>
                  <a:latin typeface="微软雅黑" panose="020B0503020204020204" pitchFamily="34" charset="-122"/>
                  <a:ea typeface="微软雅黑" panose="020B0503020204020204" pitchFamily="34" charset="-122"/>
                  <a:cs typeface="+mn-ea"/>
                  <a:sym typeface="+mn-lt"/>
                </a:rPr>
                <a:t>用户群分类</a:t>
              </a:r>
              <a:endParaRPr lang="en-US" altLang="zh-CN" sz="4800" dirty="0">
                <a:solidFill>
                  <a:prstClr val="white"/>
                </a:solidFill>
                <a:latin typeface="微软雅黑" panose="020B0503020204020204" pitchFamily="34" charset="-122"/>
                <a:ea typeface="微软雅黑" panose="020B0503020204020204" pitchFamily="34" charset="-122"/>
                <a:cs typeface="Arial" panose="020B0604020202020204" pitchFamily="34" charset="0"/>
                <a:sym typeface="+mn-lt"/>
              </a:endParaRPr>
            </a:p>
          </p:txBody>
        </p:sp>
      </p:grpSp>
      <p:grpSp>
        <p:nvGrpSpPr>
          <p:cNvPr id="19" name="组合 18"/>
          <p:cNvGrpSpPr/>
          <p:nvPr/>
        </p:nvGrpSpPr>
        <p:grpSpPr>
          <a:xfrm>
            <a:off x="2081804" y="1831086"/>
            <a:ext cx="3493221" cy="3493221"/>
            <a:chOff x="267453" y="94709"/>
            <a:chExt cx="454824" cy="454824"/>
          </a:xfrm>
        </p:grpSpPr>
        <p:sp>
          <p:nvSpPr>
            <p:cNvPr id="20" name="椭圆 19"/>
            <p:cNvSpPr/>
            <p:nvPr/>
          </p:nvSpPr>
          <p:spPr>
            <a:xfrm>
              <a:off x="301756" y="114952"/>
              <a:ext cx="390525" cy="395287"/>
            </a:xfrm>
            <a:prstGeom prst="ellipse">
              <a:avLst/>
            </a:prstGeom>
            <a:solidFill>
              <a:sysClr val="window" lastClr="FFFFFF"/>
            </a:solidFill>
            <a:ln w="25400" cap="flat" cmpd="sng" algn="ctr">
              <a:solidFill>
                <a:sysClr val="window" lastClr="FFFFFF"/>
              </a:solidFill>
              <a:prstDash val="solid"/>
            </a:ln>
            <a:effectLst/>
          </p:spPr>
          <p:txBody>
            <a:bodyPr rtlCol="0" anchor="ctr"/>
            <a:lstStyle/>
            <a:p>
              <a:pPr algn="ctr">
                <a:defRPr/>
              </a:pPr>
              <a:endParaRPr lang="zh-CN" altLang="en-US" sz="2400" kern="0" smtClean="0">
                <a:solidFill>
                  <a:prstClr val="white"/>
                </a:solidFill>
                <a:latin typeface="Arial"/>
                <a:ea typeface="方正正中黑简体"/>
                <a:cs typeface="+mn-ea"/>
                <a:sym typeface="+mn-lt"/>
              </a:endParaRPr>
            </a:p>
          </p:txBody>
        </p:sp>
        <p:sp>
          <p:nvSpPr>
            <p:cNvPr id="23" name="椭圆 22"/>
            <p:cNvSpPr/>
            <p:nvPr/>
          </p:nvSpPr>
          <p:spPr>
            <a:xfrm>
              <a:off x="343738" y="170570"/>
              <a:ext cx="302255" cy="302255"/>
            </a:xfrm>
            <a:prstGeom prst="ellipse">
              <a:avLst/>
            </a:prstGeom>
            <a:solidFill>
              <a:srgbClr val="45BD8F"/>
            </a:solidFill>
            <a:ln w="25400" cap="flat" cmpd="sng" algn="ctr">
              <a:noFill/>
              <a:prstDash val="solid"/>
            </a:ln>
            <a:effectLst/>
          </p:spPr>
          <p:txBody>
            <a:bodyPr rtlCol="0" anchor="ctr"/>
            <a:lstStyle/>
            <a:p>
              <a:pPr algn="ctr">
                <a:defRPr/>
              </a:pPr>
              <a:endParaRPr lang="zh-CN" altLang="en-US" sz="2400" kern="0" smtClean="0">
                <a:solidFill>
                  <a:prstClr val="white"/>
                </a:solidFill>
                <a:latin typeface="Arial"/>
                <a:ea typeface="方正正中黑简体"/>
                <a:cs typeface="+mn-ea"/>
                <a:sym typeface="+mn-lt"/>
              </a:endParaRPr>
            </a:p>
          </p:txBody>
        </p:sp>
        <p:sp>
          <p:nvSpPr>
            <p:cNvPr id="24" name="同心圆 23"/>
            <p:cNvSpPr/>
            <p:nvPr/>
          </p:nvSpPr>
          <p:spPr>
            <a:xfrm>
              <a:off x="267453" y="94709"/>
              <a:ext cx="454824" cy="454824"/>
            </a:xfrm>
            <a:prstGeom prst="donut">
              <a:avLst>
                <a:gd name="adj" fmla="val 8567"/>
              </a:avLst>
            </a:prstGeom>
            <a:solidFill>
              <a:sysClr val="window" lastClr="FFFFFF"/>
            </a:solidFill>
            <a:ln w="9525" cap="flat" cmpd="sng" algn="ctr">
              <a:noFill/>
              <a:prstDash val="solid"/>
            </a:ln>
            <a:effectLst>
              <a:outerShdw blurRad="63500" sx="102000" sy="102000" algn="ctr" rotWithShape="0">
                <a:prstClr val="black">
                  <a:alpha val="20000"/>
                </a:prstClr>
              </a:outerShdw>
            </a:effectLst>
          </p:spPr>
          <p:txBody>
            <a:bodyPr rtlCol="0" anchor="ctr"/>
            <a:lstStyle/>
            <a:p>
              <a:pPr algn="ctr">
                <a:defRPr/>
              </a:pPr>
              <a:endParaRPr lang="zh-CN" altLang="en-US" sz="1600" kern="0" smtClean="0">
                <a:solidFill>
                  <a:prstClr val="black"/>
                </a:solidFill>
                <a:latin typeface="Arial"/>
                <a:ea typeface="方正正中黑简体"/>
                <a:cs typeface="+mn-ea"/>
                <a:sym typeface="+mn-lt"/>
              </a:endParaRPr>
            </a:p>
          </p:txBody>
        </p:sp>
        <p:sp>
          <p:nvSpPr>
            <p:cNvPr id="25" name="TextBox 9"/>
            <p:cNvSpPr txBox="1"/>
            <p:nvPr/>
          </p:nvSpPr>
          <p:spPr>
            <a:xfrm>
              <a:off x="370583" y="176347"/>
              <a:ext cx="261978" cy="268490"/>
            </a:xfrm>
            <a:prstGeom prst="rect">
              <a:avLst/>
            </a:prstGeom>
            <a:noFill/>
          </p:spPr>
          <p:txBody>
            <a:bodyPr wrap="none" rtlCol="0">
              <a:spAutoFit/>
            </a:bodyPr>
            <a:lstStyle/>
            <a:p>
              <a:pPr>
                <a:defRPr/>
              </a:pPr>
              <a:r>
                <a:rPr lang="en-US" altLang="zh-CN" sz="12800" kern="0" dirty="0" smtClean="0">
                  <a:solidFill>
                    <a:prstClr val="white"/>
                  </a:solidFill>
                  <a:latin typeface="Arial"/>
                  <a:ea typeface="方正正中黑简体"/>
                  <a:cs typeface="+mn-ea"/>
                  <a:sym typeface="+mn-lt"/>
                </a:rPr>
                <a:t>02</a:t>
              </a:r>
              <a:endParaRPr lang="zh-CN" altLang="en-US" sz="12800" kern="0" dirty="0" smtClean="0">
                <a:solidFill>
                  <a:prstClr val="white"/>
                </a:solidFill>
                <a:latin typeface="Arial"/>
                <a:ea typeface="方正正中黑简体"/>
                <a:cs typeface="+mn-ea"/>
                <a:sym typeface="+mn-lt"/>
              </a:endParaRPr>
            </a:p>
          </p:txBody>
        </p:sp>
      </p:grpSp>
    </p:spTree>
    <p:extLst>
      <p:ext uri="{BB962C8B-B14F-4D97-AF65-F5344CB8AC3E}">
        <p14:creationId xmlns:p14="http://schemas.microsoft.com/office/powerpoint/2010/main" val="2737823715"/>
      </p:ext>
    </p:extLst>
  </p:cSld>
  <p:clrMapOvr>
    <a:masterClrMapping/>
  </p:clrMapOvr>
  <p:transition spd="slow">
    <p:push dir="u"/>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Freeform 5">
            <a:extLst>
              <a:ext uri="{FF2B5EF4-FFF2-40B4-BE49-F238E27FC236}">
                <a16:creationId xmlns:a16="http://schemas.microsoft.com/office/drawing/2014/main" id="{8B9A9258-44E7-48F7-8544-A041B8CDB302}"/>
              </a:ext>
            </a:extLst>
          </p:cNvPr>
          <p:cNvSpPr/>
          <p:nvPr/>
        </p:nvSpPr>
        <p:spPr bwMode="auto">
          <a:xfrm>
            <a:off x="269690" y="147461"/>
            <a:ext cx="262718"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2" name="Freeform 6">
            <a:extLst>
              <a:ext uri="{FF2B5EF4-FFF2-40B4-BE49-F238E27FC236}">
                <a16:creationId xmlns:a16="http://schemas.microsoft.com/office/drawing/2014/main" id="{ED554411-5037-48EC-8D23-4F78056970F9}"/>
              </a:ext>
            </a:extLst>
          </p:cNvPr>
          <p:cNvSpPr/>
          <p:nvPr/>
        </p:nvSpPr>
        <p:spPr bwMode="auto">
          <a:xfrm>
            <a:off x="441542" y="321290"/>
            <a:ext cx="262718" cy="26864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3" name="Freeform 7">
            <a:extLst>
              <a:ext uri="{FF2B5EF4-FFF2-40B4-BE49-F238E27FC236}">
                <a16:creationId xmlns:a16="http://schemas.microsoft.com/office/drawing/2014/main" id="{5FB68AAD-2113-4330-BA10-A8C368012583}"/>
              </a:ext>
            </a:extLst>
          </p:cNvPr>
          <p:cNvSpPr/>
          <p:nvPr/>
        </p:nvSpPr>
        <p:spPr bwMode="auto">
          <a:xfrm>
            <a:off x="265739" y="503020"/>
            <a:ext cx="260742"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4" name="标题 1">
            <a:extLst>
              <a:ext uri="{FF2B5EF4-FFF2-40B4-BE49-F238E27FC236}">
                <a16:creationId xmlns:a16="http://schemas.microsoft.com/office/drawing/2014/main" id="{6C014F55-6514-4CD4-A5BF-E8C7ACF40AB3}"/>
              </a:ext>
            </a:extLst>
          </p:cNvPr>
          <p:cNvSpPr txBox="1"/>
          <p:nvPr/>
        </p:nvSpPr>
        <p:spPr>
          <a:xfrm>
            <a:off x="721024" y="201586"/>
            <a:ext cx="3946225" cy="634082"/>
          </a:xfrm>
          <a:prstGeom prst="rect">
            <a:avLst/>
          </a:prstGeom>
        </p:spPr>
        <p:txBody>
          <a:bodyPr/>
          <a:lstStyle>
            <a:lvl1pPr algn="l" defTabSz="914400" rtl="0" eaLnBrk="1" latinLnBrk="0" hangingPunct="1">
              <a:spcBef>
                <a:spcPct val="0"/>
              </a:spcBef>
              <a:buNone/>
              <a:defRPr sz="3600" kern="1200">
                <a:solidFill>
                  <a:srgbClr val="92D050"/>
                </a:solidFill>
                <a:latin typeface="汉仪秀英体简" pitchFamily="49" charset="-122"/>
                <a:ea typeface="汉仪秀英体简" pitchFamily="49" charset="-122"/>
                <a:cs typeface="+mj-cs"/>
              </a:defRPr>
            </a:lvl1pPr>
          </a:lstStyle>
          <a:p>
            <a:r>
              <a:rPr lang="zh-CN" altLang="en-US" sz="3200" dirty="0" smtClean="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用户群分类</a:t>
            </a:r>
            <a:r>
              <a:rPr lang="en-US" altLang="zh-CN" sz="3200" dirty="0" smtClean="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[5]</a:t>
            </a:r>
            <a:endParaRPr lang="zh-CN" altLang="en-US" sz="3200"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graphicFrame>
        <p:nvGraphicFramePr>
          <p:cNvPr id="9" name="表格 8"/>
          <p:cNvGraphicFramePr>
            <a:graphicFrameLocks noGrp="1"/>
          </p:cNvGraphicFramePr>
          <p:nvPr>
            <p:extLst>
              <p:ext uri="{D42A27DB-BD31-4B8C-83A1-F6EECF244321}">
                <p14:modId xmlns:p14="http://schemas.microsoft.com/office/powerpoint/2010/main" val="2279514136"/>
              </p:ext>
            </p:extLst>
          </p:nvPr>
        </p:nvGraphicFramePr>
        <p:xfrm>
          <a:off x="265739" y="867943"/>
          <a:ext cx="11557133" cy="5786857"/>
        </p:xfrm>
        <a:graphic>
          <a:graphicData uri="http://schemas.openxmlformats.org/drawingml/2006/table">
            <a:tbl>
              <a:tblPr firstRow="1" firstCol="1" bandRow="1">
                <a:tableStyleId>{5C22544A-7EE6-4342-B048-85BDC9FD1C3A}</a:tableStyleId>
              </a:tblPr>
              <a:tblGrid>
                <a:gridCol w="2375861">
                  <a:extLst>
                    <a:ext uri="{9D8B030D-6E8A-4147-A177-3AD203B41FA5}">
                      <a16:colId xmlns:a16="http://schemas.microsoft.com/office/drawing/2014/main" val="2007779617"/>
                    </a:ext>
                  </a:extLst>
                </a:gridCol>
                <a:gridCol w="2002971">
                  <a:extLst>
                    <a:ext uri="{9D8B030D-6E8A-4147-A177-3AD203B41FA5}">
                      <a16:colId xmlns:a16="http://schemas.microsoft.com/office/drawing/2014/main" val="2292093008"/>
                    </a:ext>
                  </a:extLst>
                </a:gridCol>
                <a:gridCol w="7178301">
                  <a:extLst>
                    <a:ext uri="{9D8B030D-6E8A-4147-A177-3AD203B41FA5}">
                      <a16:colId xmlns:a16="http://schemas.microsoft.com/office/drawing/2014/main" val="2970727625"/>
                    </a:ext>
                  </a:extLst>
                </a:gridCol>
              </a:tblGrid>
              <a:tr h="431182">
                <a:tc>
                  <a:txBody>
                    <a:bodyPr/>
                    <a:lstStyle/>
                    <a:p>
                      <a:pPr algn="just">
                        <a:lnSpc>
                          <a:spcPct val="150000"/>
                        </a:lnSpc>
                        <a:spcAft>
                          <a:spcPts val="0"/>
                        </a:spcAft>
                      </a:pPr>
                      <a:r>
                        <a:rPr lang="zh-CN" sz="1900" kern="100">
                          <a:effectLst/>
                        </a:rPr>
                        <a:t>名称</a:t>
                      </a:r>
                      <a:endParaRPr lang="zh-CN" sz="2300" kern="100">
                        <a:effectLst/>
                        <a:latin typeface="等线" panose="02010600030101010101" pitchFamily="2" charset="-122"/>
                        <a:ea typeface="等线" panose="02010600030101010101" pitchFamily="2" charset="-122"/>
                        <a:cs typeface="Times New Roman" panose="02020603050405020304" pitchFamily="18" charset="0"/>
                      </a:endParaRPr>
                    </a:p>
                  </a:txBody>
                  <a:tcPr marL="146592" marR="146592" marT="0" marB="0"/>
                </a:tc>
                <a:tc>
                  <a:txBody>
                    <a:bodyPr/>
                    <a:lstStyle/>
                    <a:p>
                      <a:pPr algn="just">
                        <a:lnSpc>
                          <a:spcPct val="150000"/>
                        </a:lnSpc>
                        <a:spcAft>
                          <a:spcPts val="0"/>
                        </a:spcAft>
                      </a:pPr>
                      <a:r>
                        <a:rPr lang="zh-CN" sz="1900" kern="100" dirty="0">
                          <a:effectLst/>
                        </a:rPr>
                        <a:t>个数</a:t>
                      </a:r>
                      <a:endParaRPr lang="zh-CN" sz="23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146592" marR="146592" marT="0" marB="0"/>
                </a:tc>
                <a:tc>
                  <a:txBody>
                    <a:bodyPr/>
                    <a:lstStyle/>
                    <a:p>
                      <a:pPr algn="just">
                        <a:lnSpc>
                          <a:spcPct val="150000"/>
                        </a:lnSpc>
                        <a:spcAft>
                          <a:spcPts val="0"/>
                        </a:spcAft>
                      </a:pPr>
                      <a:r>
                        <a:rPr lang="zh-CN" sz="1900" kern="100">
                          <a:effectLst/>
                        </a:rPr>
                        <a:t>描述</a:t>
                      </a:r>
                      <a:endParaRPr lang="zh-CN" sz="2300" kern="100">
                        <a:effectLst/>
                        <a:latin typeface="等线" panose="02010600030101010101" pitchFamily="2" charset="-122"/>
                        <a:ea typeface="等线" panose="02010600030101010101" pitchFamily="2" charset="-122"/>
                        <a:cs typeface="Times New Roman" panose="02020603050405020304" pitchFamily="18" charset="0"/>
                      </a:endParaRPr>
                    </a:p>
                  </a:txBody>
                  <a:tcPr marL="146592" marR="146592" marT="0" marB="0"/>
                </a:tc>
                <a:extLst>
                  <a:ext uri="{0D108BD9-81ED-4DB2-BD59-A6C34878D82A}">
                    <a16:rowId xmlns:a16="http://schemas.microsoft.com/office/drawing/2014/main" val="3001753798"/>
                  </a:ext>
                </a:extLst>
              </a:tr>
              <a:tr h="431182">
                <a:tc>
                  <a:txBody>
                    <a:bodyPr/>
                    <a:lstStyle/>
                    <a:p>
                      <a:pPr algn="just">
                        <a:lnSpc>
                          <a:spcPct val="150000"/>
                        </a:lnSpc>
                        <a:spcAft>
                          <a:spcPts val="0"/>
                        </a:spcAft>
                      </a:pPr>
                      <a:r>
                        <a:rPr lang="zh-CN" sz="2400" kern="100" dirty="0">
                          <a:effectLst/>
                        </a:rPr>
                        <a:t>客户</a:t>
                      </a:r>
                      <a:r>
                        <a:rPr lang="en-US" sz="2400" kern="100" dirty="0">
                          <a:effectLst/>
                        </a:rPr>
                        <a:t>(</a:t>
                      </a:r>
                      <a:r>
                        <a:rPr lang="zh-CN" sz="2400" kern="100" dirty="0">
                          <a:effectLst/>
                        </a:rPr>
                        <a:t>受优待的</a:t>
                      </a:r>
                      <a:r>
                        <a:rPr lang="en-US" sz="2400" kern="100" dirty="0">
                          <a:effectLst/>
                        </a:rPr>
                        <a:t>)</a:t>
                      </a:r>
                      <a:endParaRPr lang="zh-CN" sz="2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146592" marR="146592" marT="0" marB="0"/>
                </a:tc>
                <a:tc>
                  <a:txBody>
                    <a:bodyPr/>
                    <a:lstStyle/>
                    <a:p>
                      <a:pPr algn="just">
                        <a:lnSpc>
                          <a:spcPct val="150000"/>
                        </a:lnSpc>
                        <a:spcAft>
                          <a:spcPts val="0"/>
                        </a:spcAft>
                      </a:pPr>
                      <a:r>
                        <a:rPr lang="en-US" sz="1900" kern="100">
                          <a:effectLst/>
                        </a:rPr>
                        <a:t>1</a:t>
                      </a:r>
                      <a:r>
                        <a:rPr lang="zh-CN" sz="1900" kern="100">
                          <a:effectLst/>
                        </a:rPr>
                        <a:t>个人</a:t>
                      </a:r>
                      <a:endParaRPr lang="zh-CN" sz="2300" kern="100">
                        <a:effectLst/>
                        <a:latin typeface="等线" panose="02010600030101010101" pitchFamily="2" charset="-122"/>
                        <a:ea typeface="等线" panose="02010600030101010101" pitchFamily="2" charset="-122"/>
                        <a:cs typeface="Times New Roman" panose="02020603050405020304" pitchFamily="18" charset="0"/>
                      </a:endParaRPr>
                    </a:p>
                  </a:txBody>
                  <a:tcPr marL="146592" marR="146592" marT="0" marB="0"/>
                </a:tc>
                <a:tc>
                  <a:txBody>
                    <a:bodyPr/>
                    <a:lstStyle/>
                    <a:p>
                      <a:pPr algn="just">
                        <a:lnSpc>
                          <a:spcPct val="150000"/>
                        </a:lnSpc>
                        <a:spcAft>
                          <a:spcPts val="0"/>
                        </a:spcAft>
                      </a:pPr>
                      <a:r>
                        <a:rPr lang="zh-CN" sz="1900" kern="100">
                          <a:effectLst/>
                        </a:rPr>
                        <a:t>项目发起者</a:t>
                      </a:r>
                      <a:endParaRPr lang="zh-CN" sz="2300" kern="100">
                        <a:effectLst/>
                        <a:latin typeface="等线" panose="02010600030101010101" pitchFamily="2" charset="-122"/>
                        <a:ea typeface="等线" panose="02010600030101010101" pitchFamily="2" charset="-122"/>
                        <a:cs typeface="Times New Roman" panose="02020603050405020304" pitchFamily="18" charset="0"/>
                      </a:endParaRPr>
                    </a:p>
                  </a:txBody>
                  <a:tcPr marL="146592" marR="146592" marT="0" marB="0"/>
                </a:tc>
                <a:extLst>
                  <a:ext uri="{0D108BD9-81ED-4DB2-BD59-A6C34878D82A}">
                    <a16:rowId xmlns:a16="http://schemas.microsoft.com/office/drawing/2014/main" val="2636839836"/>
                  </a:ext>
                </a:extLst>
              </a:tr>
              <a:tr h="2632177">
                <a:tc>
                  <a:txBody>
                    <a:bodyPr/>
                    <a:lstStyle/>
                    <a:p>
                      <a:pPr algn="just">
                        <a:lnSpc>
                          <a:spcPct val="150000"/>
                        </a:lnSpc>
                        <a:spcAft>
                          <a:spcPts val="0"/>
                        </a:spcAft>
                      </a:pPr>
                      <a:r>
                        <a:rPr lang="zh-CN" sz="2400" kern="100" dirty="0">
                          <a:effectLst/>
                        </a:rPr>
                        <a:t>钓鱼发烧友</a:t>
                      </a:r>
                      <a:r>
                        <a:rPr lang="en-US" sz="2400" kern="100" dirty="0">
                          <a:effectLst/>
                        </a:rPr>
                        <a:t>(</a:t>
                      </a:r>
                      <a:r>
                        <a:rPr lang="zh-CN" sz="2400" kern="100" dirty="0">
                          <a:effectLst/>
                        </a:rPr>
                        <a:t>受优待的</a:t>
                      </a:r>
                      <a:r>
                        <a:rPr lang="en-US" sz="2400" kern="100" dirty="0">
                          <a:effectLst/>
                        </a:rPr>
                        <a:t>)</a:t>
                      </a:r>
                      <a:endParaRPr lang="zh-CN" sz="2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146592" marR="146592" marT="0" marB="0"/>
                </a:tc>
                <a:tc>
                  <a:txBody>
                    <a:bodyPr/>
                    <a:lstStyle/>
                    <a:p>
                      <a:pPr algn="just">
                        <a:lnSpc>
                          <a:spcPct val="150000"/>
                        </a:lnSpc>
                        <a:spcAft>
                          <a:spcPts val="0"/>
                        </a:spcAft>
                      </a:pPr>
                      <a:r>
                        <a:rPr lang="zh-CN" sz="1900" kern="100" dirty="0">
                          <a:effectLst/>
                        </a:rPr>
                        <a:t>大约</a:t>
                      </a:r>
                      <a:r>
                        <a:rPr lang="en-US" sz="1900" kern="100" dirty="0">
                          <a:effectLst/>
                        </a:rPr>
                        <a:t>1000</a:t>
                      </a:r>
                      <a:r>
                        <a:rPr lang="zh-CN" sz="1900" kern="100" dirty="0">
                          <a:effectLst/>
                        </a:rPr>
                        <a:t>人左右，分布在全国各地</a:t>
                      </a:r>
                      <a:endParaRPr lang="zh-CN" sz="23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146592" marR="146592" marT="0" marB="0"/>
                </a:tc>
                <a:tc>
                  <a:txBody>
                    <a:bodyPr/>
                    <a:lstStyle/>
                    <a:p>
                      <a:pPr algn="just">
                        <a:lnSpc>
                          <a:spcPct val="150000"/>
                        </a:lnSpc>
                        <a:spcAft>
                          <a:spcPts val="0"/>
                        </a:spcAft>
                      </a:pPr>
                      <a:r>
                        <a:rPr lang="zh-CN" sz="1900" kern="100" dirty="0">
                          <a:effectLst/>
                        </a:rPr>
                        <a:t>钓鱼发烧友是使用渔乐生活</a:t>
                      </a:r>
                      <a:r>
                        <a:rPr lang="en-US" sz="1900" kern="100" dirty="0">
                          <a:effectLst/>
                        </a:rPr>
                        <a:t>app</a:t>
                      </a:r>
                      <a:r>
                        <a:rPr lang="zh-CN" sz="1900" kern="100" dirty="0">
                          <a:effectLst/>
                        </a:rPr>
                        <a:t>的主要目标人群。这样的人群对钓鱼的相关信息有非常高的要求、及对信息的高敏感。主要是使用</a:t>
                      </a:r>
                      <a:r>
                        <a:rPr lang="en-US" sz="1900" kern="100" dirty="0">
                          <a:effectLst/>
                        </a:rPr>
                        <a:t>app</a:t>
                      </a:r>
                      <a:r>
                        <a:rPr lang="zh-CN" sz="1900" kern="100" dirty="0">
                          <a:effectLst/>
                        </a:rPr>
                        <a:t>进行钓点，渔具店等相关查询，有约钓，发送动态，钓鱼交友等刚性需求。对交互界面有着较高的要求，操作便捷，又具有足够特色等不够明确的隐性需求。这次产品的成败，主要取决于这类用户对其的满意度，因此这类用户享有着最高优先级。</a:t>
                      </a:r>
                      <a:endParaRPr lang="zh-CN" sz="23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146592" marR="146592" marT="0" marB="0"/>
                </a:tc>
                <a:extLst>
                  <a:ext uri="{0D108BD9-81ED-4DB2-BD59-A6C34878D82A}">
                    <a16:rowId xmlns:a16="http://schemas.microsoft.com/office/drawing/2014/main" val="3153175189"/>
                  </a:ext>
                </a:extLst>
              </a:tr>
              <a:tr h="1293543">
                <a:tc>
                  <a:txBody>
                    <a:bodyPr/>
                    <a:lstStyle/>
                    <a:p>
                      <a:pPr algn="just">
                        <a:lnSpc>
                          <a:spcPct val="150000"/>
                        </a:lnSpc>
                        <a:spcAft>
                          <a:spcPts val="0"/>
                        </a:spcAft>
                      </a:pPr>
                      <a:r>
                        <a:rPr lang="zh-CN" sz="2400" kern="100" dirty="0">
                          <a:effectLst/>
                        </a:rPr>
                        <a:t>系统管理员</a:t>
                      </a:r>
                      <a:endParaRPr lang="zh-CN" sz="2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146592" marR="146592" marT="0" marB="0"/>
                </a:tc>
                <a:tc>
                  <a:txBody>
                    <a:bodyPr/>
                    <a:lstStyle/>
                    <a:p>
                      <a:pPr algn="just">
                        <a:lnSpc>
                          <a:spcPct val="150000"/>
                        </a:lnSpc>
                        <a:spcAft>
                          <a:spcPts val="0"/>
                        </a:spcAft>
                      </a:pPr>
                      <a:r>
                        <a:rPr lang="zh-CN" sz="1900" kern="100">
                          <a:effectLst/>
                        </a:rPr>
                        <a:t>大约</a:t>
                      </a:r>
                      <a:r>
                        <a:rPr lang="en-US" sz="1900" kern="100">
                          <a:effectLst/>
                        </a:rPr>
                        <a:t>5</a:t>
                      </a:r>
                      <a:r>
                        <a:rPr lang="zh-CN" sz="1900" kern="100">
                          <a:effectLst/>
                        </a:rPr>
                        <a:t>人左右</a:t>
                      </a:r>
                      <a:endParaRPr lang="zh-CN" sz="2300" kern="100">
                        <a:effectLst/>
                        <a:latin typeface="等线" panose="02010600030101010101" pitchFamily="2" charset="-122"/>
                        <a:ea typeface="等线" panose="02010600030101010101" pitchFamily="2" charset="-122"/>
                        <a:cs typeface="Times New Roman" panose="02020603050405020304" pitchFamily="18" charset="0"/>
                      </a:endParaRPr>
                    </a:p>
                  </a:txBody>
                  <a:tcPr marL="146592" marR="146592" marT="0" marB="0"/>
                </a:tc>
                <a:tc>
                  <a:txBody>
                    <a:bodyPr/>
                    <a:lstStyle/>
                    <a:p>
                      <a:pPr algn="just">
                        <a:lnSpc>
                          <a:spcPct val="150000"/>
                        </a:lnSpc>
                        <a:spcAft>
                          <a:spcPts val="0"/>
                        </a:spcAft>
                      </a:pPr>
                      <a:r>
                        <a:rPr lang="zh-CN" sz="1900" kern="100" dirty="0">
                          <a:effectLst/>
                        </a:rPr>
                        <a:t>系统管理员主要用其用来管理渔乐生活的内容，如钓点、渔具店等信息的更新，审核监测动态是否违规，用户是否为不受欢迎的用户等。</a:t>
                      </a:r>
                      <a:endParaRPr lang="zh-CN" sz="23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146592" marR="146592" marT="0" marB="0"/>
                </a:tc>
                <a:extLst>
                  <a:ext uri="{0D108BD9-81ED-4DB2-BD59-A6C34878D82A}">
                    <a16:rowId xmlns:a16="http://schemas.microsoft.com/office/drawing/2014/main" val="1025812397"/>
                  </a:ext>
                </a:extLst>
              </a:tr>
              <a:tr h="862362">
                <a:tc>
                  <a:txBody>
                    <a:bodyPr/>
                    <a:lstStyle/>
                    <a:p>
                      <a:pPr algn="just">
                        <a:lnSpc>
                          <a:spcPct val="150000"/>
                        </a:lnSpc>
                        <a:spcAft>
                          <a:spcPts val="0"/>
                        </a:spcAft>
                      </a:pPr>
                      <a:r>
                        <a:rPr lang="zh-CN" sz="2400" kern="100" dirty="0">
                          <a:effectLst/>
                        </a:rPr>
                        <a:t>游客</a:t>
                      </a:r>
                      <a:r>
                        <a:rPr lang="en-US" sz="2400" kern="100" dirty="0">
                          <a:effectLst/>
                        </a:rPr>
                        <a:t>(</a:t>
                      </a:r>
                      <a:r>
                        <a:rPr lang="zh-CN" sz="2400" kern="100" dirty="0">
                          <a:effectLst/>
                        </a:rPr>
                        <a:t>隐藏用户</a:t>
                      </a:r>
                      <a:r>
                        <a:rPr lang="en-US" sz="2400" kern="100" dirty="0">
                          <a:effectLst/>
                        </a:rPr>
                        <a:t>)</a:t>
                      </a:r>
                      <a:endParaRPr lang="zh-CN" sz="2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146592" marR="146592" marT="0" marB="0"/>
                </a:tc>
                <a:tc>
                  <a:txBody>
                    <a:bodyPr/>
                    <a:lstStyle/>
                    <a:p>
                      <a:pPr algn="just">
                        <a:lnSpc>
                          <a:spcPct val="150000"/>
                        </a:lnSpc>
                        <a:spcAft>
                          <a:spcPts val="0"/>
                        </a:spcAft>
                      </a:pPr>
                      <a:r>
                        <a:rPr lang="zh-CN" sz="1900" kern="100" dirty="0">
                          <a:effectLst/>
                        </a:rPr>
                        <a:t>大约</a:t>
                      </a:r>
                      <a:r>
                        <a:rPr lang="en-US" sz="1900" kern="100" dirty="0">
                          <a:effectLst/>
                        </a:rPr>
                        <a:t>1000</a:t>
                      </a:r>
                      <a:r>
                        <a:rPr lang="zh-CN" sz="1900" kern="100" dirty="0">
                          <a:effectLst/>
                        </a:rPr>
                        <a:t>人左右</a:t>
                      </a:r>
                      <a:endParaRPr lang="zh-CN" sz="23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146592" marR="146592" marT="0" marB="0"/>
                </a:tc>
                <a:tc>
                  <a:txBody>
                    <a:bodyPr/>
                    <a:lstStyle/>
                    <a:p>
                      <a:pPr algn="just">
                        <a:lnSpc>
                          <a:spcPct val="150000"/>
                        </a:lnSpc>
                        <a:spcAft>
                          <a:spcPts val="0"/>
                        </a:spcAft>
                      </a:pPr>
                      <a:r>
                        <a:rPr lang="zh-CN" sz="1900" kern="100" dirty="0">
                          <a:effectLst/>
                        </a:rPr>
                        <a:t>查看社交信息，渔具店信息，但是不能享受约钓，发送动态等社交功能。</a:t>
                      </a:r>
                      <a:endParaRPr lang="zh-CN" sz="23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146592" marR="146592" marT="0" marB="0"/>
                </a:tc>
                <a:extLst>
                  <a:ext uri="{0D108BD9-81ED-4DB2-BD59-A6C34878D82A}">
                    <a16:rowId xmlns:a16="http://schemas.microsoft.com/office/drawing/2014/main" val="3668215997"/>
                  </a:ext>
                </a:extLst>
              </a:tr>
            </a:tbl>
          </a:graphicData>
        </a:graphic>
      </p:graphicFrame>
    </p:spTree>
    <p:extLst>
      <p:ext uri="{BB962C8B-B14F-4D97-AF65-F5344CB8AC3E}">
        <p14:creationId xmlns:p14="http://schemas.microsoft.com/office/powerpoint/2010/main" val="48233327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Freeform 5">
            <a:extLst>
              <a:ext uri="{FF2B5EF4-FFF2-40B4-BE49-F238E27FC236}">
                <a16:creationId xmlns:a16="http://schemas.microsoft.com/office/drawing/2014/main" id="{8B9A9258-44E7-48F7-8544-A041B8CDB302}"/>
              </a:ext>
            </a:extLst>
          </p:cNvPr>
          <p:cNvSpPr/>
          <p:nvPr/>
        </p:nvSpPr>
        <p:spPr bwMode="auto">
          <a:xfrm>
            <a:off x="269690" y="147461"/>
            <a:ext cx="262718"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2" name="Freeform 6">
            <a:extLst>
              <a:ext uri="{FF2B5EF4-FFF2-40B4-BE49-F238E27FC236}">
                <a16:creationId xmlns:a16="http://schemas.microsoft.com/office/drawing/2014/main" id="{ED554411-5037-48EC-8D23-4F78056970F9}"/>
              </a:ext>
            </a:extLst>
          </p:cNvPr>
          <p:cNvSpPr/>
          <p:nvPr/>
        </p:nvSpPr>
        <p:spPr bwMode="auto">
          <a:xfrm>
            <a:off x="441542" y="321290"/>
            <a:ext cx="262718" cy="26864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3" name="Freeform 7">
            <a:extLst>
              <a:ext uri="{FF2B5EF4-FFF2-40B4-BE49-F238E27FC236}">
                <a16:creationId xmlns:a16="http://schemas.microsoft.com/office/drawing/2014/main" id="{5FB68AAD-2113-4330-BA10-A8C368012583}"/>
              </a:ext>
            </a:extLst>
          </p:cNvPr>
          <p:cNvSpPr/>
          <p:nvPr/>
        </p:nvSpPr>
        <p:spPr bwMode="auto">
          <a:xfrm>
            <a:off x="265739" y="503020"/>
            <a:ext cx="260742"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4" name="标题 1">
            <a:extLst>
              <a:ext uri="{FF2B5EF4-FFF2-40B4-BE49-F238E27FC236}">
                <a16:creationId xmlns:a16="http://schemas.microsoft.com/office/drawing/2014/main" id="{6C014F55-6514-4CD4-A5BF-E8C7ACF40AB3}"/>
              </a:ext>
            </a:extLst>
          </p:cNvPr>
          <p:cNvSpPr txBox="1"/>
          <p:nvPr/>
        </p:nvSpPr>
        <p:spPr>
          <a:xfrm>
            <a:off x="721024" y="201586"/>
            <a:ext cx="2898475" cy="634082"/>
          </a:xfrm>
          <a:prstGeom prst="rect">
            <a:avLst/>
          </a:prstGeom>
        </p:spPr>
        <p:txBody>
          <a:bodyPr/>
          <a:lstStyle>
            <a:lvl1pPr algn="l" defTabSz="914400" rtl="0" eaLnBrk="1" latinLnBrk="0" hangingPunct="1">
              <a:spcBef>
                <a:spcPct val="0"/>
              </a:spcBef>
              <a:buNone/>
              <a:defRPr sz="3600" kern="1200">
                <a:solidFill>
                  <a:srgbClr val="92D050"/>
                </a:solidFill>
                <a:latin typeface="汉仪秀英体简" pitchFamily="49" charset="-122"/>
                <a:ea typeface="汉仪秀英体简" pitchFamily="49" charset="-122"/>
                <a:cs typeface="+mj-cs"/>
              </a:defRPr>
            </a:lvl1pPr>
          </a:lstStyle>
          <a:p>
            <a:r>
              <a:rPr lang="zh-CN" altLang="en-US" sz="3200"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用户</a:t>
            </a:r>
            <a:r>
              <a:rPr lang="zh-CN" altLang="en-US" sz="3200" dirty="0" smtClean="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代表</a:t>
            </a:r>
            <a:r>
              <a:rPr lang="en-US" altLang="zh-CN" sz="3200"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[5]</a:t>
            </a:r>
            <a:endParaRPr lang="zh-CN" altLang="en-US" sz="3200"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endParaRPr>
          </a:p>
          <a:p>
            <a:endParaRPr lang="zh-CN" altLang="en-US" sz="3200"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graphicFrame>
        <p:nvGraphicFramePr>
          <p:cNvPr id="6" name="表格 5"/>
          <p:cNvGraphicFramePr>
            <a:graphicFrameLocks noGrp="1"/>
          </p:cNvGraphicFramePr>
          <p:nvPr>
            <p:extLst>
              <p:ext uri="{D42A27DB-BD31-4B8C-83A1-F6EECF244321}">
                <p14:modId xmlns:p14="http://schemas.microsoft.com/office/powerpoint/2010/main" val="2664501365"/>
              </p:ext>
            </p:extLst>
          </p:nvPr>
        </p:nvGraphicFramePr>
        <p:xfrm>
          <a:off x="265739" y="833136"/>
          <a:ext cx="11707585" cy="5708453"/>
        </p:xfrm>
        <a:graphic>
          <a:graphicData uri="http://schemas.openxmlformats.org/drawingml/2006/table">
            <a:tbl>
              <a:tblPr firstRow="1" firstCol="1" bandRow="1">
                <a:tableStyleId>{5C22544A-7EE6-4342-B048-85BDC9FD1C3A}</a:tableStyleId>
              </a:tblPr>
              <a:tblGrid>
                <a:gridCol w="1394297">
                  <a:extLst>
                    <a:ext uri="{9D8B030D-6E8A-4147-A177-3AD203B41FA5}">
                      <a16:colId xmlns:a16="http://schemas.microsoft.com/office/drawing/2014/main" val="3271725024"/>
                    </a:ext>
                  </a:extLst>
                </a:gridCol>
                <a:gridCol w="1267153">
                  <a:extLst>
                    <a:ext uri="{9D8B030D-6E8A-4147-A177-3AD203B41FA5}">
                      <a16:colId xmlns:a16="http://schemas.microsoft.com/office/drawing/2014/main" val="576840893"/>
                    </a:ext>
                  </a:extLst>
                </a:gridCol>
                <a:gridCol w="1332471">
                  <a:extLst>
                    <a:ext uri="{9D8B030D-6E8A-4147-A177-3AD203B41FA5}">
                      <a16:colId xmlns:a16="http://schemas.microsoft.com/office/drawing/2014/main" val="2966024385"/>
                    </a:ext>
                  </a:extLst>
                </a:gridCol>
                <a:gridCol w="1295798">
                  <a:extLst>
                    <a:ext uri="{9D8B030D-6E8A-4147-A177-3AD203B41FA5}">
                      <a16:colId xmlns:a16="http://schemas.microsoft.com/office/drawing/2014/main" val="811147258"/>
                    </a:ext>
                  </a:extLst>
                </a:gridCol>
                <a:gridCol w="2972302">
                  <a:extLst>
                    <a:ext uri="{9D8B030D-6E8A-4147-A177-3AD203B41FA5}">
                      <a16:colId xmlns:a16="http://schemas.microsoft.com/office/drawing/2014/main" val="4248622653"/>
                    </a:ext>
                  </a:extLst>
                </a:gridCol>
                <a:gridCol w="3445564">
                  <a:extLst>
                    <a:ext uri="{9D8B030D-6E8A-4147-A177-3AD203B41FA5}">
                      <a16:colId xmlns:a16="http://schemas.microsoft.com/office/drawing/2014/main" val="1683187242"/>
                    </a:ext>
                  </a:extLst>
                </a:gridCol>
              </a:tblGrid>
              <a:tr h="463188">
                <a:tc>
                  <a:txBody>
                    <a:bodyPr/>
                    <a:lstStyle/>
                    <a:p>
                      <a:pPr algn="just">
                        <a:lnSpc>
                          <a:spcPct val="150000"/>
                        </a:lnSpc>
                        <a:spcAft>
                          <a:spcPts val="0"/>
                        </a:spcAft>
                      </a:pPr>
                      <a:r>
                        <a:rPr lang="zh-CN" sz="2000" kern="100">
                          <a:effectLst/>
                        </a:rPr>
                        <a:t>用户类别</a:t>
                      </a:r>
                      <a:endParaRPr lang="zh-CN" sz="2400" kern="100">
                        <a:effectLst/>
                        <a:latin typeface="等线" panose="02010600030101010101" pitchFamily="2" charset="-122"/>
                        <a:ea typeface="等线" panose="02010600030101010101" pitchFamily="2" charset="-122"/>
                        <a:cs typeface="Times New Roman" panose="02020603050405020304" pitchFamily="18" charset="0"/>
                      </a:endParaRPr>
                    </a:p>
                  </a:txBody>
                  <a:tcPr marL="111271" marR="111271" marT="0" marB="0"/>
                </a:tc>
                <a:tc>
                  <a:txBody>
                    <a:bodyPr/>
                    <a:lstStyle/>
                    <a:p>
                      <a:pPr algn="just">
                        <a:lnSpc>
                          <a:spcPct val="150000"/>
                        </a:lnSpc>
                        <a:spcAft>
                          <a:spcPts val="0"/>
                        </a:spcAft>
                      </a:pPr>
                      <a:r>
                        <a:rPr lang="zh-CN" sz="2000" kern="100">
                          <a:effectLst/>
                        </a:rPr>
                        <a:t>用户姓名</a:t>
                      </a:r>
                      <a:endParaRPr lang="zh-CN" sz="2400" kern="100">
                        <a:effectLst/>
                        <a:latin typeface="等线" panose="02010600030101010101" pitchFamily="2" charset="-122"/>
                        <a:ea typeface="等线" panose="02010600030101010101" pitchFamily="2" charset="-122"/>
                        <a:cs typeface="Times New Roman" panose="02020603050405020304" pitchFamily="18" charset="0"/>
                      </a:endParaRPr>
                    </a:p>
                  </a:txBody>
                  <a:tcPr marL="111271" marR="111271" marT="0" marB="0"/>
                </a:tc>
                <a:tc>
                  <a:txBody>
                    <a:bodyPr/>
                    <a:lstStyle/>
                    <a:p>
                      <a:pPr algn="just">
                        <a:lnSpc>
                          <a:spcPct val="150000"/>
                        </a:lnSpc>
                        <a:spcAft>
                          <a:spcPts val="0"/>
                        </a:spcAft>
                      </a:pPr>
                      <a:r>
                        <a:rPr lang="zh-CN" sz="2000" kern="100">
                          <a:effectLst/>
                        </a:rPr>
                        <a:t>当前身份</a:t>
                      </a:r>
                      <a:endParaRPr lang="zh-CN" sz="2400" kern="100">
                        <a:effectLst/>
                        <a:latin typeface="等线" panose="02010600030101010101" pitchFamily="2" charset="-122"/>
                        <a:ea typeface="等线" panose="02010600030101010101" pitchFamily="2" charset="-122"/>
                        <a:cs typeface="Times New Roman" panose="02020603050405020304" pitchFamily="18" charset="0"/>
                      </a:endParaRPr>
                    </a:p>
                  </a:txBody>
                  <a:tcPr marL="111271" marR="111271" marT="0" marB="0"/>
                </a:tc>
                <a:tc>
                  <a:txBody>
                    <a:bodyPr/>
                    <a:lstStyle/>
                    <a:p>
                      <a:pPr algn="just">
                        <a:lnSpc>
                          <a:spcPct val="150000"/>
                        </a:lnSpc>
                        <a:spcAft>
                          <a:spcPts val="0"/>
                        </a:spcAft>
                      </a:pPr>
                      <a:r>
                        <a:rPr lang="zh-CN" sz="2000" kern="100" dirty="0">
                          <a:effectLst/>
                        </a:rPr>
                        <a:t>用户简介</a:t>
                      </a:r>
                      <a:endParaRPr lang="zh-CN" sz="2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111271" marR="111271" marT="0" marB="0"/>
                </a:tc>
                <a:tc>
                  <a:txBody>
                    <a:bodyPr/>
                    <a:lstStyle/>
                    <a:p>
                      <a:pPr algn="just">
                        <a:lnSpc>
                          <a:spcPct val="150000"/>
                        </a:lnSpc>
                        <a:spcAft>
                          <a:spcPts val="0"/>
                        </a:spcAft>
                      </a:pPr>
                      <a:r>
                        <a:rPr lang="zh-CN" sz="2000" kern="100">
                          <a:effectLst/>
                        </a:rPr>
                        <a:t>选择原因</a:t>
                      </a:r>
                      <a:endParaRPr lang="zh-CN" sz="2400" kern="100">
                        <a:effectLst/>
                        <a:latin typeface="等线" panose="02010600030101010101" pitchFamily="2" charset="-122"/>
                        <a:ea typeface="等线" panose="02010600030101010101" pitchFamily="2" charset="-122"/>
                        <a:cs typeface="Times New Roman" panose="02020603050405020304" pitchFamily="18" charset="0"/>
                      </a:endParaRPr>
                    </a:p>
                  </a:txBody>
                  <a:tcPr marL="111271" marR="111271" marT="0" marB="0"/>
                </a:tc>
                <a:tc>
                  <a:txBody>
                    <a:bodyPr/>
                    <a:lstStyle/>
                    <a:p>
                      <a:pPr algn="just">
                        <a:lnSpc>
                          <a:spcPct val="150000"/>
                        </a:lnSpc>
                        <a:spcAft>
                          <a:spcPts val="0"/>
                        </a:spcAft>
                      </a:pPr>
                      <a:r>
                        <a:rPr lang="zh-CN" sz="2000" kern="100">
                          <a:effectLst/>
                        </a:rPr>
                        <a:t>责任及义务</a:t>
                      </a:r>
                      <a:endParaRPr lang="zh-CN" sz="2400" kern="100">
                        <a:effectLst/>
                        <a:latin typeface="等线" panose="02010600030101010101" pitchFamily="2" charset="-122"/>
                        <a:ea typeface="等线" panose="02010600030101010101" pitchFamily="2" charset="-122"/>
                        <a:cs typeface="Times New Roman" panose="02020603050405020304" pitchFamily="18" charset="0"/>
                      </a:endParaRPr>
                    </a:p>
                  </a:txBody>
                  <a:tcPr marL="111271" marR="111271" marT="0" marB="0"/>
                </a:tc>
                <a:extLst>
                  <a:ext uri="{0D108BD9-81ED-4DB2-BD59-A6C34878D82A}">
                    <a16:rowId xmlns:a16="http://schemas.microsoft.com/office/drawing/2014/main" val="46386277"/>
                  </a:ext>
                </a:extLst>
              </a:tr>
              <a:tr h="3050705">
                <a:tc>
                  <a:txBody>
                    <a:bodyPr/>
                    <a:lstStyle/>
                    <a:p>
                      <a:pPr indent="127000" algn="just">
                        <a:spcAft>
                          <a:spcPts val="0"/>
                        </a:spcAft>
                      </a:pPr>
                      <a:r>
                        <a:rPr lang="zh-CN" sz="3200" kern="100">
                          <a:effectLst/>
                        </a:rPr>
                        <a:t>客户</a:t>
                      </a:r>
                      <a:endParaRPr lang="zh-CN" sz="3600" kern="100">
                        <a:effectLst/>
                        <a:latin typeface="等线" panose="02010600030101010101" pitchFamily="2" charset="-122"/>
                        <a:ea typeface="等线" panose="02010600030101010101" pitchFamily="2" charset="-122"/>
                        <a:cs typeface="Times New Roman" panose="02020603050405020304" pitchFamily="18" charset="0"/>
                      </a:endParaRPr>
                    </a:p>
                  </a:txBody>
                  <a:tcPr marL="111271" marR="111271" marT="0" marB="0"/>
                </a:tc>
                <a:tc>
                  <a:txBody>
                    <a:bodyPr/>
                    <a:lstStyle/>
                    <a:p>
                      <a:pPr algn="just">
                        <a:spcAft>
                          <a:spcPts val="0"/>
                        </a:spcAft>
                      </a:pPr>
                      <a:r>
                        <a:rPr lang="zh-CN" sz="3200" kern="100" dirty="0">
                          <a:effectLst/>
                        </a:rPr>
                        <a:t>杨枨</a:t>
                      </a:r>
                      <a:endParaRPr lang="zh-CN" sz="3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111271" marR="111271" marT="0" marB="0"/>
                </a:tc>
                <a:tc>
                  <a:txBody>
                    <a:bodyPr/>
                    <a:lstStyle/>
                    <a:p>
                      <a:pPr algn="just">
                        <a:spcAft>
                          <a:spcPts val="0"/>
                        </a:spcAft>
                      </a:pPr>
                      <a:r>
                        <a:rPr lang="zh-CN" sz="3200" kern="100">
                          <a:effectLst/>
                        </a:rPr>
                        <a:t>项目的下达者</a:t>
                      </a:r>
                      <a:endParaRPr lang="zh-CN" sz="3600" kern="100">
                        <a:effectLst/>
                        <a:latin typeface="等线" panose="02010600030101010101" pitchFamily="2" charset="-122"/>
                        <a:ea typeface="等线" panose="02010600030101010101" pitchFamily="2" charset="-122"/>
                        <a:cs typeface="Times New Roman" panose="02020603050405020304" pitchFamily="18" charset="0"/>
                      </a:endParaRPr>
                    </a:p>
                  </a:txBody>
                  <a:tcPr marL="111271" marR="111271" marT="0" marB="0"/>
                </a:tc>
                <a:tc>
                  <a:txBody>
                    <a:bodyPr/>
                    <a:lstStyle/>
                    <a:p>
                      <a:pPr algn="just">
                        <a:spcAft>
                          <a:spcPts val="0"/>
                        </a:spcAft>
                      </a:pPr>
                      <a:r>
                        <a:rPr lang="zh-CN" sz="2000" kern="100">
                          <a:effectLst/>
                        </a:rPr>
                        <a:t>参与过多个项目，拥有多个项目的经验。</a:t>
                      </a:r>
                      <a:endParaRPr lang="zh-CN" sz="2400" kern="100">
                        <a:effectLst/>
                        <a:latin typeface="等线" panose="02010600030101010101" pitchFamily="2" charset="-122"/>
                        <a:ea typeface="等线" panose="02010600030101010101" pitchFamily="2" charset="-122"/>
                        <a:cs typeface="Times New Roman" panose="02020603050405020304" pitchFamily="18" charset="0"/>
                      </a:endParaRPr>
                    </a:p>
                  </a:txBody>
                  <a:tcPr marL="111271" marR="111271" marT="0" marB="0"/>
                </a:tc>
                <a:tc>
                  <a:txBody>
                    <a:bodyPr/>
                    <a:lstStyle/>
                    <a:p>
                      <a:pPr algn="just">
                        <a:spcAft>
                          <a:spcPts val="0"/>
                        </a:spcAft>
                      </a:pPr>
                      <a:r>
                        <a:rPr lang="zh-CN" sz="2200" kern="100" dirty="0">
                          <a:effectLst/>
                        </a:rPr>
                        <a:t>杨枨为该项目主要发起人，是一名钓鱼发烧友，他曾经在去年也要求相关团队开发过类似的软件，明确知道自己想要什么，征求他的意见是很有必要的，是关键访谈对象。</a:t>
                      </a:r>
                      <a:endParaRPr lang="zh-CN" sz="2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111271" marR="111271" marT="0" marB="0"/>
                </a:tc>
                <a:tc>
                  <a:txBody>
                    <a:bodyPr/>
                    <a:lstStyle/>
                    <a:p>
                      <a:pPr algn="just">
                        <a:spcAft>
                          <a:spcPts val="0"/>
                        </a:spcAft>
                      </a:pPr>
                      <a:r>
                        <a:rPr lang="zh-CN" sz="2200" kern="100">
                          <a:effectLst/>
                        </a:rPr>
                        <a:t>对整个项目具有先决条件的主导作用，主导整个</a:t>
                      </a:r>
                      <a:r>
                        <a:rPr lang="en-US" sz="2200" kern="100">
                          <a:effectLst/>
                        </a:rPr>
                        <a:t>app</a:t>
                      </a:r>
                      <a:r>
                        <a:rPr lang="zh-CN" sz="2200" kern="100">
                          <a:effectLst/>
                        </a:rPr>
                        <a:t>的功能开发的大致方向。对项目组具有检查、评审的权利。</a:t>
                      </a:r>
                      <a:endParaRPr lang="zh-CN" sz="2200" kern="100">
                        <a:effectLst/>
                        <a:latin typeface="等线" panose="02010600030101010101" pitchFamily="2" charset="-122"/>
                        <a:ea typeface="等线" panose="02010600030101010101" pitchFamily="2" charset="-122"/>
                        <a:cs typeface="Times New Roman" panose="02020603050405020304" pitchFamily="18" charset="0"/>
                      </a:endParaRPr>
                    </a:p>
                  </a:txBody>
                  <a:tcPr marL="111271" marR="111271" marT="0" marB="0"/>
                </a:tc>
                <a:extLst>
                  <a:ext uri="{0D108BD9-81ED-4DB2-BD59-A6C34878D82A}">
                    <a16:rowId xmlns:a16="http://schemas.microsoft.com/office/drawing/2014/main" val="3982411479"/>
                  </a:ext>
                </a:extLst>
              </a:tr>
              <a:tr h="2129928">
                <a:tc>
                  <a:txBody>
                    <a:bodyPr/>
                    <a:lstStyle/>
                    <a:p>
                      <a:pPr algn="just">
                        <a:lnSpc>
                          <a:spcPct val="150000"/>
                        </a:lnSpc>
                        <a:spcAft>
                          <a:spcPts val="0"/>
                        </a:spcAft>
                      </a:pPr>
                      <a:r>
                        <a:rPr lang="zh-CN" sz="3200" kern="100" dirty="0">
                          <a:effectLst/>
                        </a:rPr>
                        <a:t>钓鱼发烧友</a:t>
                      </a:r>
                      <a:endParaRPr lang="zh-CN" sz="3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111271" marR="111271" marT="0" marB="0"/>
                </a:tc>
                <a:tc>
                  <a:txBody>
                    <a:bodyPr/>
                    <a:lstStyle/>
                    <a:p>
                      <a:pPr algn="just">
                        <a:lnSpc>
                          <a:spcPct val="150000"/>
                        </a:lnSpc>
                        <a:spcAft>
                          <a:spcPts val="0"/>
                        </a:spcAft>
                      </a:pPr>
                      <a:r>
                        <a:rPr lang="zh-CN" sz="3200" kern="100" dirty="0">
                          <a:effectLst/>
                        </a:rPr>
                        <a:t>杨枨</a:t>
                      </a:r>
                      <a:endParaRPr lang="zh-CN" sz="3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111271" marR="111271" marT="0" marB="0"/>
                </a:tc>
                <a:tc>
                  <a:txBody>
                    <a:bodyPr/>
                    <a:lstStyle/>
                    <a:p>
                      <a:pPr algn="just">
                        <a:lnSpc>
                          <a:spcPct val="150000"/>
                        </a:lnSpc>
                        <a:spcAft>
                          <a:spcPts val="0"/>
                        </a:spcAft>
                      </a:pPr>
                      <a:r>
                        <a:rPr lang="zh-CN" sz="3200" kern="100" dirty="0">
                          <a:effectLst/>
                        </a:rPr>
                        <a:t>筏钓爱好者</a:t>
                      </a:r>
                      <a:endParaRPr lang="zh-CN" sz="3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111271" marR="111271" marT="0" marB="0"/>
                </a:tc>
                <a:tc>
                  <a:txBody>
                    <a:bodyPr/>
                    <a:lstStyle/>
                    <a:p>
                      <a:pPr algn="just">
                        <a:spcAft>
                          <a:spcPts val="0"/>
                        </a:spcAft>
                      </a:pPr>
                      <a:r>
                        <a:rPr lang="zh-CN" sz="2000" kern="100" dirty="0">
                          <a:effectLst/>
                        </a:rPr>
                        <a:t>热爱筏钓，有多年钓鱼心得</a:t>
                      </a:r>
                      <a:endParaRPr lang="zh-CN" sz="2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111271" marR="111271" marT="0" marB="0"/>
                </a:tc>
                <a:tc>
                  <a:txBody>
                    <a:bodyPr/>
                    <a:lstStyle/>
                    <a:p>
                      <a:pPr algn="just">
                        <a:spcAft>
                          <a:spcPts val="0"/>
                        </a:spcAft>
                      </a:pPr>
                      <a:r>
                        <a:rPr lang="zh-CN" sz="2200" kern="100" dirty="0">
                          <a:effectLst/>
                        </a:rPr>
                        <a:t>拥有多年钓鱼经验，熟悉钓鱼爱好者的心理。其需求对产品功能方向有着很大的参考价值。</a:t>
                      </a:r>
                      <a:endParaRPr lang="zh-CN" sz="2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111271" marR="111271" marT="0" marB="0"/>
                </a:tc>
                <a:tc>
                  <a:txBody>
                    <a:bodyPr/>
                    <a:lstStyle/>
                    <a:p>
                      <a:pPr algn="just">
                        <a:spcAft>
                          <a:spcPts val="0"/>
                        </a:spcAft>
                      </a:pPr>
                      <a:r>
                        <a:rPr lang="zh-CN" sz="2200" kern="100" dirty="0">
                          <a:effectLst/>
                        </a:rPr>
                        <a:t>根据现有用例确认功能是否完备，提供”渔乐生活</a:t>
                      </a:r>
                      <a:r>
                        <a:rPr lang="en-US" sz="2200" kern="100" dirty="0">
                          <a:effectLst/>
                        </a:rPr>
                        <a:t>app</a:t>
                      </a:r>
                      <a:r>
                        <a:rPr lang="zh-CN" sz="2200" kern="100" dirty="0">
                          <a:effectLst/>
                        </a:rPr>
                        <a:t>”项目中钓鱼发烧友角色功能需求，并对本项目组所做的界面原型提供相应的意见。</a:t>
                      </a:r>
                      <a:endParaRPr lang="zh-CN" sz="2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111271" marR="111271" marT="0" marB="0"/>
                </a:tc>
                <a:extLst>
                  <a:ext uri="{0D108BD9-81ED-4DB2-BD59-A6C34878D82A}">
                    <a16:rowId xmlns:a16="http://schemas.microsoft.com/office/drawing/2014/main" val="1960958092"/>
                  </a:ext>
                </a:extLst>
              </a:tr>
            </a:tbl>
          </a:graphicData>
        </a:graphic>
      </p:graphicFrame>
    </p:spTree>
    <p:extLst>
      <p:ext uri="{BB962C8B-B14F-4D97-AF65-F5344CB8AC3E}">
        <p14:creationId xmlns:p14="http://schemas.microsoft.com/office/powerpoint/2010/main" val="82354962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Freeform 5">
            <a:extLst>
              <a:ext uri="{FF2B5EF4-FFF2-40B4-BE49-F238E27FC236}">
                <a16:creationId xmlns:a16="http://schemas.microsoft.com/office/drawing/2014/main" id="{8B9A9258-44E7-48F7-8544-A041B8CDB302}"/>
              </a:ext>
            </a:extLst>
          </p:cNvPr>
          <p:cNvSpPr/>
          <p:nvPr/>
        </p:nvSpPr>
        <p:spPr bwMode="auto">
          <a:xfrm>
            <a:off x="269690" y="147461"/>
            <a:ext cx="262718"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2" name="Freeform 6">
            <a:extLst>
              <a:ext uri="{FF2B5EF4-FFF2-40B4-BE49-F238E27FC236}">
                <a16:creationId xmlns:a16="http://schemas.microsoft.com/office/drawing/2014/main" id="{ED554411-5037-48EC-8D23-4F78056970F9}"/>
              </a:ext>
            </a:extLst>
          </p:cNvPr>
          <p:cNvSpPr/>
          <p:nvPr/>
        </p:nvSpPr>
        <p:spPr bwMode="auto">
          <a:xfrm>
            <a:off x="441542" y="321290"/>
            <a:ext cx="262718" cy="26864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3" name="Freeform 7">
            <a:extLst>
              <a:ext uri="{FF2B5EF4-FFF2-40B4-BE49-F238E27FC236}">
                <a16:creationId xmlns:a16="http://schemas.microsoft.com/office/drawing/2014/main" id="{5FB68AAD-2113-4330-BA10-A8C368012583}"/>
              </a:ext>
            </a:extLst>
          </p:cNvPr>
          <p:cNvSpPr/>
          <p:nvPr/>
        </p:nvSpPr>
        <p:spPr bwMode="auto">
          <a:xfrm>
            <a:off x="265739" y="503020"/>
            <a:ext cx="260742"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4" name="标题 1">
            <a:extLst>
              <a:ext uri="{FF2B5EF4-FFF2-40B4-BE49-F238E27FC236}">
                <a16:creationId xmlns:a16="http://schemas.microsoft.com/office/drawing/2014/main" id="{6C014F55-6514-4CD4-A5BF-E8C7ACF40AB3}"/>
              </a:ext>
            </a:extLst>
          </p:cNvPr>
          <p:cNvSpPr txBox="1"/>
          <p:nvPr/>
        </p:nvSpPr>
        <p:spPr>
          <a:xfrm>
            <a:off x="721025" y="201586"/>
            <a:ext cx="2626670" cy="634082"/>
          </a:xfrm>
          <a:prstGeom prst="rect">
            <a:avLst/>
          </a:prstGeom>
        </p:spPr>
        <p:txBody>
          <a:bodyPr/>
          <a:lstStyle>
            <a:lvl1pPr algn="l" defTabSz="914400" rtl="0" eaLnBrk="1" latinLnBrk="0" hangingPunct="1">
              <a:spcBef>
                <a:spcPct val="0"/>
              </a:spcBef>
              <a:buNone/>
              <a:defRPr sz="3600" kern="1200">
                <a:solidFill>
                  <a:srgbClr val="92D050"/>
                </a:solidFill>
                <a:latin typeface="汉仪秀英体简" pitchFamily="49" charset="-122"/>
                <a:ea typeface="汉仪秀英体简" pitchFamily="49" charset="-122"/>
                <a:cs typeface="+mj-cs"/>
              </a:defRPr>
            </a:lvl1pPr>
          </a:lstStyle>
          <a:p>
            <a:r>
              <a:rPr lang="zh-CN" altLang="en-US" sz="3200"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用户</a:t>
            </a:r>
            <a:r>
              <a:rPr lang="zh-CN" altLang="en-US" sz="3200" dirty="0" smtClean="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代表</a:t>
            </a:r>
            <a:r>
              <a:rPr lang="en-US" altLang="zh-CN" sz="3200"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[5]</a:t>
            </a:r>
            <a:endParaRPr lang="zh-CN" altLang="en-US" sz="3200"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endParaRPr>
          </a:p>
          <a:p>
            <a:endParaRPr lang="zh-CN" altLang="en-US" sz="3200"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graphicFrame>
        <p:nvGraphicFramePr>
          <p:cNvPr id="7" name="表格 6"/>
          <p:cNvGraphicFramePr>
            <a:graphicFrameLocks noGrp="1"/>
          </p:cNvGraphicFramePr>
          <p:nvPr>
            <p:extLst>
              <p:ext uri="{D42A27DB-BD31-4B8C-83A1-F6EECF244321}">
                <p14:modId xmlns:p14="http://schemas.microsoft.com/office/powerpoint/2010/main" val="3544945218"/>
              </p:ext>
            </p:extLst>
          </p:nvPr>
        </p:nvGraphicFramePr>
        <p:xfrm>
          <a:off x="54429" y="876300"/>
          <a:ext cx="12061371" cy="5803900"/>
        </p:xfrm>
        <a:graphic>
          <a:graphicData uri="http://schemas.openxmlformats.org/drawingml/2006/table">
            <a:tbl>
              <a:tblPr firstRow="1" firstCol="1" bandRow="1">
                <a:tableStyleId>{5C22544A-7EE6-4342-B048-85BDC9FD1C3A}</a:tableStyleId>
              </a:tblPr>
              <a:tblGrid>
                <a:gridCol w="1436431">
                  <a:extLst>
                    <a:ext uri="{9D8B030D-6E8A-4147-A177-3AD203B41FA5}">
                      <a16:colId xmlns:a16="http://schemas.microsoft.com/office/drawing/2014/main" val="844604195"/>
                    </a:ext>
                  </a:extLst>
                </a:gridCol>
                <a:gridCol w="1468240">
                  <a:extLst>
                    <a:ext uri="{9D8B030D-6E8A-4147-A177-3AD203B41FA5}">
                      <a16:colId xmlns:a16="http://schemas.microsoft.com/office/drawing/2014/main" val="1859117156"/>
                    </a:ext>
                  </a:extLst>
                </a:gridCol>
                <a:gridCol w="1282700">
                  <a:extLst>
                    <a:ext uri="{9D8B030D-6E8A-4147-A177-3AD203B41FA5}">
                      <a16:colId xmlns:a16="http://schemas.microsoft.com/office/drawing/2014/main" val="352118563"/>
                    </a:ext>
                  </a:extLst>
                </a:gridCol>
                <a:gridCol w="1270000">
                  <a:extLst>
                    <a:ext uri="{9D8B030D-6E8A-4147-A177-3AD203B41FA5}">
                      <a16:colId xmlns:a16="http://schemas.microsoft.com/office/drawing/2014/main" val="3299553318"/>
                    </a:ext>
                  </a:extLst>
                </a:gridCol>
                <a:gridCol w="2908300">
                  <a:extLst>
                    <a:ext uri="{9D8B030D-6E8A-4147-A177-3AD203B41FA5}">
                      <a16:colId xmlns:a16="http://schemas.microsoft.com/office/drawing/2014/main" val="2753392656"/>
                    </a:ext>
                  </a:extLst>
                </a:gridCol>
                <a:gridCol w="3695700">
                  <a:extLst>
                    <a:ext uri="{9D8B030D-6E8A-4147-A177-3AD203B41FA5}">
                      <a16:colId xmlns:a16="http://schemas.microsoft.com/office/drawing/2014/main" val="4078321977"/>
                    </a:ext>
                  </a:extLst>
                </a:gridCol>
              </a:tblGrid>
              <a:tr h="469900">
                <a:tc>
                  <a:txBody>
                    <a:bodyPr/>
                    <a:lstStyle/>
                    <a:p>
                      <a:pPr algn="just">
                        <a:lnSpc>
                          <a:spcPct val="150000"/>
                        </a:lnSpc>
                        <a:spcAft>
                          <a:spcPts val="0"/>
                        </a:spcAft>
                      </a:pPr>
                      <a:r>
                        <a:rPr lang="zh-CN" sz="2000" kern="100">
                          <a:effectLst/>
                        </a:rPr>
                        <a:t>用户类别</a:t>
                      </a:r>
                      <a:endParaRPr lang="zh-CN" sz="2800" kern="100">
                        <a:effectLst/>
                        <a:latin typeface="等线" panose="02010600030101010101" pitchFamily="2" charset="-122"/>
                        <a:ea typeface="等线" panose="02010600030101010101" pitchFamily="2" charset="-122"/>
                        <a:cs typeface="Times New Roman" panose="02020603050405020304" pitchFamily="18" charset="0"/>
                      </a:endParaRPr>
                    </a:p>
                  </a:txBody>
                  <a:tcPr marL="117095" marR="117095" marT="0" marB="0"/>
                </a:tc>
                <a:tc>
                  <a:txBody>
                    <a:bodyPr/>
                    <a:lstStyle/>
                    <a:p>
                      <a:pPr algn="just">
                        <a:lnSpc>
                          <a:spcPct val="150000"/>
                        </a:lnSpc>
                        <a:spcAft>
                          <a:spcPts val="0"/>
                        </a:spcAft>
                      </a:pPr>
                      <a:r>
                        <a:rPr lang="zh-CN" sz="2000" kern="100">
                          <a:effectLst/>
                        </a:rPr>
                        <a:t>用户姓名</a:t>
                      </a:r>
                      <a:endParaRPr lang="zh-CN" sz="2800" kern="100">
                        <a:effectLst/>
                        <a:latin typeface="等线" panose="02010600030101010101" pitchFamily="2" charset="-122"/>
                        <a:ea typeface="等线" panose="02010600030101010101" pitchFamily="2" charset="-122"/>
                        <a:cs typeface="Times New Roman" panose="02020603050405020304" pitchFamily="18" charset="0"/>
                      </a:endParaRPr>
                    </a:p>
                  </a:txBody>
                  <a:tcPr marL="117095" marR="117095" marT="0" marB="0"/>
                </a:tc>
                <a:tc>
                  <a:txBody>
                    <a:bodyPr/>
                    <a:lstStyle/>
                    <a:p>
                      <a:pPr algn="just">
                        <a:lnSpc>
                          <a:spcPct val="150000"/>
                        </a:lnSpc>
                        <a:spcAft>
                          <a:spcPts val="0"/>
                        </a:spcAft>
                      </a:pPr>
                      <a:r>
                        <a:rPr lang="zh-CN" sz="2000" kern="100">
                          <a:effectLst/>
                        </a:rPr>
                        <a:t>当前身份</a:t>
                      </a:r>
                      <a:endParaRPr lang="zh-CN" sz="2800" kern="100">
                        <a:effectLst/>
                        <a:latin typeface="等线" panose="02010600030101010101" pitchFamily="2" charset="-122"/>
                        <a:ea typeface="等线" panose="02010600030101010101" pitchFamily="2" charset="-122"/>
                        <a:cs typeface="Times New Roman" panose="02020603050405020304" pitchFamily="18" charset="0"/>
                      </a:endParaRPr>
                    </a:p>
                  </a:txBody>
                  <a:tcPr marL="117095" marR="117095" marT="0" marB="0"/>
                </a:tc>
                <a:tc>
                  <a:txBody>
                    <a:bodyPr/>
                    <a:lstStyle/>
                    <a:p>
                      <a:pPr algn="just">
                        <a:lnSpc>
                          <a:spcPct val="150000"/>
                        </a:lnSpc>
                        <a:spcAft>
                          <a:spcPts val="0"/>
                        </a:spcAft>
                      </a:pPr>
                      <a:r>
                        <a:rPr lang="zh-CN" sz="2000" kern="100">
                          <a:effectLst/>
                        </a:rPr>
                        <a:t>用户简介</a:t>
                      </a:r>
                      <a:endParaRPr lang="zh-CN" sz="2800" kern="100">
                        <a:effectLst/>
                        <a:latin typeface="等线" panose="02010600030101010101" pitchFamily="2" charset="-122"/>
                        <a:ea typeface="等线" panose="02010600030101010101" pitchFamily="2" charset="-122"/>
                        <a:cs typeface="Times New Roman" panose="02020603050405020304" pitchFamily="18" charset="0"/>
                      </a:endParaRPr>
                    </a:p>
                  </a:txBody>
                  <a:tcPr marL="117095" marR="117095" marT="0" marB="0"/>
                </a:tc>
                <a:tc>
                  <a:txBody>
                    <a:bodyPr/>
                    <a:lstStyle/>
                    <a:p>
                      <a:pPr algn="just">
                        <a:lnSpc>
                          <a:spcPct val="150000"/>
                        </a:lnSpc>
                        <a:spcAft>
                          <a:spcPts val="0"/>
                        </a:spcAft>
                      </a:pPr>
                      <a:r>
                        <a:rPr lang="zh-CN" sz="2000" kern="100">
                          <a:effectLst/>
                        </a:rPr>
                        <a:t>选择原因</a:t>
                      </a:r>
                      <a:endParaRPr lang="zh-CN" sz="2800" kern="100">
                        <a:effectLst/>
                        <a:latin typeface="等线" panose="02010600030101010101" pitchFamily="2" charset="-122"/>
                        <a:ea typeface="等线" panose="02010600030101010101" pitchFamily="2" charset="-122"/>
                        <a:cs typeface="Times New Roman" panose="02020603050405020304" pitchFamily="18" charset="0"/>
                      </a:endParaRPr>
                    </a:p>
                  </a:txBody>
                  <a:tcPr marL="117095" marR="117095" marT="0" marB="0"/>
                </a:tc>
                <a:tc>
                  <a:txBody>
                    <a:bodyPr/>
                    <a:lstStyle/>
                    <a:p>
                      <a:pPr algn="just">
                        <a:lnSpc>
                          <a:spcPct val="150000"/>
                        </a:lnSpc>
                        <a:spcAft>
                          <a:spcPts val="0"/>
                        </a:spcAft>
                      </a:pPr>
                      <a:r>
                        <a:rPr lang="zh-CN" sz="2000" kern="100">
                          <a:effectLst/>
                        </a:rPr>
                        <a:t>责任及义务</a:t>
                      </a:r>
                      <a:endParaRPr lang="zh-CN" sz="2800" kern="100">
                        <a:effectLst/>
                        <a:latin typeface="等线" panose="02010600030101010101" pitchFamily="2" charset="-122"/>
                        <a:ea typeface="等线" panose="02010600030101010101" pitchFamily="2" charset="-122"/>
                        <a:cs typeface="Times New Roman" panose="02020603050405020304" pitchFamily="18" charset="0"/>
                      </a:endParaRPr>
                    </a:p>
                  </a:txBody>
                  <a:tcPr marL="117095" marR="117095" marT="0" marB="0"/>
                </a:tc>
                <a:extLst>
                  <a:ext uri="{0D108BD9-81ED-4DB2-BD59-A6C34878D82A}">
                    <a16:rowId xmlns:a16="http://schemas.microsoft.com/office/drawing/2014/main" val="1641218906"/>
                  </a:ext>
                </a:extLst>
              </a:tr>
              <a:tr h="2667000">
                <a:tc>
                  <a:txBody>
                    <a:bodyPr/>
                    <a:lstStyle/>
                    <a:p>
                      <a:pPr algn="just">
                        <a:spcAft>
                          <a:spcPts val="0"/>
                        </a:spcAft>
                      </a:pPr>
                      <a:r>
                        <a:rPr lang="zh-CN" sz="4000" kern="100" dirty="0">
                          <a:effectLst/>
                        </a:rPr>
                        <a:t>系统管理员</a:t>
                      </a:r>
                      <a:endParaRPr lang="zh-CN" sz="4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117095" marR="117095" marT="0" marB="0"/>
                </a:tc>
                <a:tc>
                  <a:txBody>
                    <a:bodyPr/>
                    <a:lstStyle/>
                    <a:p>
                      <a:pPr algn="just">
                        <a:lnSpc>
                          <a:spcPct val="150000"/>
                        </a:lnSpc>
                        <a:spcAft>
                          <a:spcPts val="0"/>
                        </a:spcAft>
                      </a:pPr>
                      <a:r>
                        <a:rPr lang="zh-CN" sz="3200" kern="100">
                          <a:effectLst/>
                        </a:rPr>
                        <a:t>陈尚辉</a:t>
                      </a:r>
                      <a:endParaRPr lang="zh-CN" sz="4000" kern="100">
                        <a:effectLst/>
                        <a:latin typeface="等线" panose="02010600030101010101" pitchFamily="2" charset="-122"/>
                        <a:ea typeface="等线" panose="02010600030101010101" pitchFamily="2" charset="-122"/>
                        <a:cs typeface="Times New Roman" panose="02020603050405020304" pitchFamily="18" charset="0"/>
                      </a:endParaRPr>
                    </a:p>
                  </a:txBody>
                  <a:tcPr marL="117095" marR="117095" marT="0" marB="0"/>
                </a:tc>
                <a:tc>
                  <a:txBody>
                    <a:bodyPr/>
                    <a:lstStyle/>
                    <a:p>
                      <a:pPr algn="just">
                        <a:lnSpc>
                          <a:spcPct val="150000"/>
                        </a:lnSpc>
                        <a:spcAft>
                          <a:spcPts val="0"/>
                        </a:spcAft>
                      </a:pPr>
                      <a:r>
                        <a:rPr lang="zh-CN" sz="3200" kern="100">
                          <a:effectLst/>
                        </a:rPr>
                        <a:t>管理员代表</a:t>
                      </a:r>
                      <a:endParaRPr lang="zh-CN" sz="4000" kern="100">
                        <a:effectLst/>
                        <a:latin typeface="等线" panose="02010600030101010101" pitchFamily="2" charset="-122"/>
                        <a:ea typeface="等线" panose="02010600030101010101" pitchFamily="2" charset="-122"/>
                        <a:cs typeface="Times New Roman" panose="02020603050405020304" pitchFamily="18" charset="0"/>
                      </a:endParaRPr>
                    </a:p>
                  </a:txBody>
                  <a:tcPr marL="117095" marR="117095" marT="0" marB="0"/>
                </a:tc>
                <a:tc>
                  <a:txBody>
                    <a:bodyPr/>
                    <a:lstStyle/>
                    <a:p>
                      <a:pPr algn="just">
                        <a:spcAft>
                          <a:spcPts val="0"/>
                        </a:spcAft>
                      </a:pPr>
                      <a:r>
                        <a:rPr lang="zh-CN" sz="2000" kern="100">
                          <a:effectLst/>
                        </a:rPr>
                        <a:t>杨枨老师的研究生，客户指派的系统管理员</a:t>
                      </a:r>
                      <a:endParaRPr lang="zh-CN" sz="2800" kern="100">
                        <a:effectLst/>
                        <a:latin typeface="等线" panose="02010600030101010101" pitchFamily="2" charset="-122"/>
                        <a:ea typeface="等线" panose="02010600030101010101" pitchFamily="2" charset="-122"/>
                        <a:cs typeface="Times New Roman" panose="02020603050405020304" pitchFamily="18" charset="0"/>
                      </a:endParaRPr>
                    </a:p>
                  </a:txBody>
                  <a:tcPr marL="117095" marR="117095" marT="0" marB="0"/>
                </a:tc>
                <a:tc>
                  <a:txBody>
                    <a:bodyPr/>
                    <a:lstStyle/>
                    <a:p>
                      <a:pPr algn="just">
                        <a:spcAft>
                          <a:spcPts val="0"/>
                        </a:spcAft>
                      </a:pPr>
                      <a:r>
                        <a:rPr lang="zh-CN" sz="2800" kern="100" dirty="0">
                          <a:effectLst/>
                        </a:rPr>
                        <a:t>客户指派的系统管理员</a:t>
                      </a:r>
                      <a:endParaRPr lang="zh-CN" sz="3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117095" marR="117095" marT="0" marB="0"/>
                </a:tc>
                <a:tc>
                  <a:txBody>
                    <a:bodyPr/>
                    <a:lstStyle/>
                    <a:p>
                      <a:pPr algn="just">
                        <a:spcAft>
                          <a:spcPts val="0"/>
                        </a:spcAft>
                      </a:pPr>
                      <a:r>
                        <a:rPr lang="zh-CN" sz="2800" kern="100">
                          <a:effectLst/>
                        </a:rPr>
                        <a:t>提供”渔乐生活</a:t>
                      </a:r>
                      <a:r>
                        <a:rPr lang="en-US" sz="2800" kern="100">
                          <a:effectLst/>
                        </a:rPr>
                        <a:t>app</a:t>
                      </a:r>
                      <a:r>
                        <a:rPr lang="zh-CN" sz="2800" kern="100">
                          <a:effectLst/>
                        </a:rPr>
                        <a:t>”项目中管理员角色功能需求，并对本项目组所做的界面原型提供相应的修改意见</a:t>
                      </a:r>
                      <a:endParaRPr lang="zh-CN" sz="3600" kern="100">
                        <a:effectLst/>
                        <a:latin typeface="等线" panose="02010600030101010101" pitchFamily="2" charset="-122"/>
                        <a:ea typeface="等线" panose="02010600030101010101" pitchFamily="2" charset="-122"/>
                        <a:cs typeface="Times New Roman" panose="02020603050405020304" pitchFamily="18" charset="0"/>
                      </a:endParaRPr>
                    </a:p>
                  </a:txBody>
                  <a:tcPr marL="117095" marR="117095" marT="0" marB="0"/>
                </a:tc>
                <a:extLst>
                  <a:ext uri="{0D108BD9-81ED-4DB2-BD59-A6C34878D82A}">
                    <a16:rowId xmlns:a16="http://schemas.microsoft.com/office/drawing/2014/main" val="3461523664"/>
                  </a:ext>
                </a:extLst>
              </a:tr>
              <a:tr h="2667000">
                <a:tc>
                  <a:txBody>
                    <a:bodyPr/>
                    <a:lstStyle/>
                    <a:p>
                      <a:pPr algn="just">
                        <a:spcAft>
                          <a:spcPts val="0"/>
                        </a:spcAft>
                      </a:pPr>
                      <a:r>
                        <a:rPr lang="zh-CN" sz="4000" kern="100" dirty="0">
                          <a:effectLst/>
                        </a:rPr>
                        <a:t>游客</a:t>
                      </a:r>
                      <a:endParaRPr lang="zh-CN" sz="4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117095" marR="117095" marT="0" marB="0"/>
                </a:tc>
                <a:tc>
                  <a:txBody>
                    <a:bodyPr/>
                    <a:lstStyle/>
                    <a:p>
                      <a:pPr algn="just">
                        <a:lnSpc>
                          <a:spcPct val="150000"/>
                        </a:lnSpc>
                        <a:spcAft>
                          <a:spcPts val="0"/>
                        </a:spcAft>
                      </a:pPr>
                      <a:r>
                        <a:rPr lang="zh-CN" sz="3200" kern="100" dirty="0">
                          <a:effectLst/>
                        </a:rPr>
                        <a:t>林翼力</a:t>
                      </a:r>
                      <a:endParaRPr lang="zh-CN" sz="4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117095" marR="117095" marT="0" marB="0"/>
                </a:tc>
                <a:tc>
                  <a:txBody>
                    <a:bodyPr/>
                    <a:lstStyle/>
                    <a:p>
                      <a:pPr algn="just">
                        <a:lnSpc>
                          <a:spcPct val="150000"/>
                        </a:lnSpc>
                        <a:spcAft>
                          <a:spcPts val="0"/>
                        </a:spcAft>
                      </a:pPr>
                      <a:r>
                        <a:rPr lang="zh-CN" sz="3200" kern="100" dirty="0">
                          <a:effectLst/>
                        </a:rPr>
                        <a:t>游客用户代表</a:t>
                      </a:r>
                      <a:endParaRPr lang="zh-CN" sz="4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117095" marR="117095" marT="0" marB="0"/>
                </a:tc>
                <a:tc>
                  <a:txBody>
                    <a:bodyPr/>
                    <a:lstStyle/>
                    <a:p>
                      <a:pPr algn="just">
                        <a:spcAft>
                          <a:spcPts val="0"/>
                        </a:spcAft>
                      </a:pPr>
                      <a:r>
                        <a:rPr lang="zh-CN" sz="2000" kern="100">
                          <a:effectLst/>
                        </a:rPr>
                        <a:t>其他渔乐生活项目开发人员</a:t>
                      </a:r>
                      <a:endParaRPr lang="zh-CN" sz="2800" kern="100">
                        <a:effectLst/>
                        <a:latin typeface="等线" panose="02010600030101010101" pitchFamily="2" charset="-122"/>
                        <a:ea typeface="等线" panose="02010600030101010101" pitchFamily="2" charset="-122"/>
                        <a:cs typeface="Times New Roman" panose="02020603050405020304" pitchFamily="18" charset="0"/>
                      </a:endParaRPr>
                    </a:p>
                  </a:txBody>
                  <a:tcPr marL="117095" marR="117095" marT="0" marB="0"/>
                </a:tc>
                <a:tc>
                  <a:txBody>
                    <a:bodyPr/>
                    <a:lstStyle/>
                    <a:p>
                      <a:pPr algn="just">
                        <a:spcAft>
                          <a:spcPts val="0"/>
                        </a:spcAft>
                      </a:pPr>
                      <a:r>
                        <a:rPr lang="zh-CN" sz="2800" kern="100" dirty="0">
                          <a:effectLst/>
                        </a:rPr>
                        <a:t>软工大三学生，与本项目组一同上需求分析课程，同时也在进行渔乐生活</a:t>
                      </a:r>
                      <a:r>
                        <a:rPr lang="en-US" sz="2800" kern="100" dirty="0">
                          <a:effectLst/>
                        </a:rPr>
                        <a:t>app</a:t>
                      </a:r>
                      <a:r>
                        <a:rPr lang="zh-CN" sz="2800" kern="100" dirty="0">
                          <a:effectLst/>
                        </a:rPr>
                        <a:t>项目</a:t>
                      </a:r>
                      <a:endParaRPr lang="zh-CN" sz="3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117095" marR="117095" marT="0" marB="0"/>
                </a:tc>
                <a:tc>
                  <a:txBody>
                    <a:bodyPr/>
                    <a:lstStyle/>
                    <a:p>
                      <a:pPr algn="just">
                        <a:spcAft>
                          <a:spcPts val="0"/>
                        </a:spcAft>
                      </a:pPr>
                      <a:r>
                        <a:rPr lang="zh-CN" sz="2800" kern="100" dirty="0">
                          <a:effectLst/>
                        </a:rPr>
                        <a:t>提供”渔乐生活</a:t>
                      </a:r>
                      <a:r>
                        <a:rPr lang="en-US" sz="2800" kern="100" dirty="0">
                          <a:effectLst/>
                        </a:rPr>
                        <a:t>app</a:t>
                      </a:r>
                      <a:r>
                        <a:rPr lang="zh-CN" sz="2800" kern="100" dirty="0">
                          <a:effectLst/>
                        </a:rPr>
                        <a:t>”项目中游客角色功能需求，并对项目组所做的界面原型提供相应的修改意见。</a:t>
                      </a:r>
                      <a:endParaRPr lang="zh-CN" sz="3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117095" marR="117095" marT="0" marB="0"/>
                </a:tc>
                <a:extLst>
                  <a:ext uri="{0D108BD9-81ED-4DB2-BD59-A6C34878D82A}">
                    <a16:rowId xmlns:a16="http://schemas.microsoft.com/office/drawing/2014/main" val="2016218080"/>
                  </a:ext>
                </a:extLst>
              </a:tr>
            </a:tbl>
          </a:graphicData>
        </a:graphic>
      </p:graphicFrame>
    </p:spTree>
    <p:extLst>
      <p:ext uri="{BB962C8B-B14F-4D97-AF65-F5344CB8AC3E}">
        <p14:creationId xmlns:p14="http://schemas.microsoft.com/office/powerpoint/2010/main" val="40340126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Freeform 5">
            <a:extLst>
              <a:ext uri="{FF2B5EF4-FFF2-40B4-BE49-F238E27FC236}">
                <a16:creationId xmlns:a16="http://schemas.microsoft.com/office/drawing/2014/main" id="{8B9A9258-44E7-48F7-8544-A041B8CDB302}"/>
              </a:ext>
            </a:extLst>
          </p:cNvPr>
          <p:cNvSpPr/>
          <p:nvPr/>
        </p:nvSpPr>
        <p:spPr bwMode="auto">
          <a:xfrm>
            <a:off x="269690" y="147461"/>
            <a:ext cx="262718"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2" name="Freeform 6">
            <a:extLst>
              <a:ext uri="{FF2B5EF4-FFF2-40B4-BE49-F238E27FC236}">
                <a16:creationId xmlns:a16="http://schemas.microsoft.com/office/drawing/2014/main" id="{ED554411-5037-48EC-8D23-4F78056970F9}"/>
              </a:ext>
            </a:extLst>
          </p:cNvPr>
          <p:cNvSpPr/>
          <p:nvPr/>
        </p:nvSpPr>
        <p:spPr bwMode="auto">
          <a:xfrm>
            <a:off x="441542" y="321290"/>
            <a:ext cx="262718" cy="26864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3" name="Freeform 7">
            <a:extLst>
              <a:ext uri="{FF2B5EF4-FFF2-40B4-BE49-F238E27FC236}">
                <a16:creationId xmlns:a16="http://schemas.microsoft.com/office/drawing/2014/main" id="{5FB68AAD-2113-4330-BA10-A8C368012583}"/>
              </a:ext>
            </a:extLst>
          </p:cNvPr>
          <p:cNvSpPr/>
          <p:nvPr/>
        </p:nvSpPr>
        <p:spPr bwMode="auto">
          <a:xfrm>
            <a:off x="265739" y="503020"/>
            <a:ext cx="260742"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4" name="标题 1">
            <a:extLst>
              <a:ext uri="{FF2B5EF4-FFF2-40B4-BE49-F238E27FC236}">
                <a16:creationId xmlns:a16="http://schemas.microsoft.com/office/drawing/2014/main" id="{6C014F55-6514-4CD4-A5BF-E8C7ACF40AB3}"/>
              </a:ext>
            </a:extLst>
          </p:cNvPr>
          <p:cNvSpPr txBox="1"/>
          <p:nvPr/>
        </p:nvSpPr>
        <p:spPr>
          <a:xfrm>
            <a:off x="721024" y="201586"/>
            <a:ext cx="3114375" cy="634082"/>
          </a:xfrm>
          <a:prstGeom prst="rect">
            <a:avLst/>
          </a:prstGeom>
        </p:spPr>
        <p:txBody>
          <a:bodyPr/>
          <a:lstStyle>
            <a:lvl1pPr algn="l" defTabSz="914400" rtl="0" eaLnBrk="1" latinLnBrk="0" hangingPunct="1">
              <a:spcBef>
                <a:spcPct val="0"/>
              </a:spcBef>
              <a:buNone/>
              <a:defRPr sz="3600" kern="1200">
                <a:solidFill>
                  <a:srgbClr val="92D050"/>
                </a:solidFill>
                <a:latin typeface="汉仪秀英体简" pitchFamily="49" charset="-122"/>
                <a:ea typeface="汉仪秀英体简" pitchFamily="49" charset="-122"/>
                <a:cs typeface="+mj-cs"/>
              </a:defRPr>
            </a:lvl1pPr>
          </a:lstStyle>
          <a:p>
            <a:r>
              <a:rPr lang="zh-CN" altLang="en-US" sz="3200" dirty="0" smtClean="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用户代表权责利</a:t>
            </a:r>
            <a:endParaRPr lang="zh-CN" altLang="en-US" sz="3200"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8" name="矩形 7"/>
          <p:cNvSpPr/>
          <p:nvPr/>
        </p:nvSpPr>
        <p:spPr>
          <a:xfrm>
            <a:off x="504825" y="1573478"/>
            <a:ext cx="11182350" cy="3539430"/>
          </a:xfrm>
          <a:prstGeom prst="rect">
            <a:avLst/>
          </a:prstGeom>
        </p:spPr>
        <p:txBody>
          <a:bodyPr wrap="square">
            <a:spAutoFit/>
          </a:bodyPr>
          <a:lstStyle/>
          <a:p>
            <a:pPr>
              <a:lnSpc>
                <a:spcPct val="200000"/>
              </a:lnSpc>
            </a:pPr>
            <a:r>
              <a:rPr lang="en-US" altLang="zh-CN" sz="2800" kern="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2800" kern="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您</a:t>
            </a:r>
            <a:r>
              <a:rPr lang="zh-CN" altLang="zh-CN" sz="2800" kern="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拥有以下</a:t>
            </a:r>
            <a:r>
              <a:rPr lang="zh-CN" altLang="zh-CN" sz="2800" b="1" kern="0" dirty="0">
                <a:solidFill>
                  <a:schemeClr val="accent1">
                    <a:lumMod val="75000"/>
                  </a:schemeClr>
                </a:solidFill>
                <a:latin typeface="微软雅黑" panose="020B0503020204020204" pitchFamily="34" charset="-122"/>
                <a:ea typeface="微软雅黑" panose="020B0503020204020204" pitchFamily="34" charset="-122"/>
                <a:cs typeface="Arial" panose="020B0604020202020204" pitchFamily="34" charset="0"/>
              </a:rPr>
              <a:t>权力</a:t>
            </a:r>
            <a:r>
              <a:rPr lang="zh-CN" altLang="zh-CN" sz="2800" kern="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a:t>
            </a:r>
            <a:endParaRPr lang="zh-CN" altLang="zh-CN" sz="2800" kern="100" dirty="0">
              <a:latin typeface="微软雅黑" panose="020B0503020204020204" pitchFamily="34" charset="-122"/>
              <a:ea typeface="微软雅黑" panose="020B0503020204020204" pitchFamily="34" charset="-122"/>
              <a:cs typeface="Times New Roman" panose="02020603050405020304" pitchFamily="18" charset="0"/>
            </a:endParaRPr>
          </a:p>
          <a:p>
            <a:pPr marL="428625" indent="-228600">
              <a:lnSpc>
                <a:spcPct val="200000"/>
              </a:lnSpc>
            </a:pPr>
            <a:r>
              <a:rPr lang="en-US" altLang="zh-CN" sz="2800" kern="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1</a:t>
            </a:r>
            <a:r>
              <a:rPr lang="zh-CN" altLang="zh-CN" sz="2800" kern="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a:t>
            </a:r>
            <a:r>
              <a:rPr lang="en-US" altLang="zh-CN" sz="2800" kern="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2800" kern="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您可以根据自己的时间安排，和我们协商后决定具体的访谈时间。</a:t>
            </a:r>
            <a:endParaRPr lang="zh-CN" altLang="zh-CN" sz="2800" kern="100" dirty="0">
              <a:latin typeface="微软雅黑" panose="020B0503020204020204" pitchFamily="34" charset="-122"/>
              <a:ea typeface="微软雅黑" panose="020B0503020204020204" pitchFamily="34" charset="-122"/>
              <a:cs typeface="Times New Roman" panose="02020603050405020304" pitchFamily="18" charset="0"/>
            </a:endParaRPr>
          </a:p>
          <a:p>
            <a:pPr marL="428625" indent="-228600">
              <a:lnSpc>
                <a:spcPct val="200000"/>
              </a:lnSpc>
            </a:pPr>
            <a:r>
              <a:rPr lang="en-US" altLang="zh-CN" sz="2800" kern="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2</a:t>
            </a:r>
            <a:r>
              <a:rPr lang="zh-CN" altLang="zh-CN" sz="2800" kern="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a:t>
            </a:r>
            <a:r>
              <a:rPr lang="en-US" altLang="zh-CN" sz="2800" kern="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2800" kern="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您可以选择不回答一些您觉得侵犯到您的问题</a:t>
            </a:r>
            <a:endParaRPr lang="zh-CN" altLang="zh-CN" sz="2800" kern="100" dirty="0">
              <a:latin typeface="微软雅黑" panose="020B0503020204020204" pitchFamily="34" charset="-122"/>
              <a:ea typeface="微软雅黑" panose="020B0503020204020204" pitchFamily="34" charset="-122"/>
              <a:cs typeface="Times New Roman" panose="02020603050405020304" pitchFamily="18" charset="0"/>
            </a:endParaRPr>
          </a:p>
          <a:p>
            <a:pPr marL="428625" indent="-228600">
              <a:lnSpc>
                <a:spcPct val="200000"/>
              </a:lnSpc>
            </a:pPr>
            <a:r>
              <a:rPr lang="en-US" altLang="zh-CN" sz="2800" kern="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3</a:t>
            </a:r>
            <a:r>
              <a:rPr lang="zh-CN" altLang="zh-CN" sz="2800" kern="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a:t>
            </a:r>
            <a:r>
              <a:rPr lang="en-US" altLang="zh-CN" sz="2800" kern="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2800" kern="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您可以随时与小组成员取得联系并表达自己的看法</a:t>
            </a:r>
            <a:endParaRPr lang="zh-CN" altLang="zh-CN" sz="2800" kern="100" dirty="0">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246907891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Freeform 5">
            <a:extLst>
              <a:ext uri="{FF2B5EF4-FFF2-40B4-BE49-F238E27FC236}">
                <a16:creationId xmlns:a16="http://schemas.microsoft.com/office/drawing/2014/main" id="{8B9A9258-44E7-48F7-8544-A041B8CDB302}"/>
              </a:ext>
            </a:extLst>
          </p:cNvPr>
          <p:cNvSpPr/>
          <p:nvPr/>
        </p:nvSpPr>
        <p:spPr bwMode="auto">
          <a:xfrm>
            <a:off x="269690" y="147461"/>
            <a:ext cx="262718"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2" name="Freeform 6">
            <a:extLst>
              <a:ext uri="{FF2B5EF4-FFF2-40B4-BE49-F238E27FC236}">
                <a16:creationId xmlns:a16="http://schemas.microsoft.com/office/drawing/2014/main" id="{ED554411-5037-48EC-8D23-4F78056970F9}"/>
              </a:ext>
            </a:extLst>
          </p:cNvPr>
          <p:cNvSpPr/>
          <p:nvPr/>
        </p:nvSpPr>
        <p:spPr bwMode="auto">
          <a:xfrm>
            <a:off x="441542" y="321290"/>
            <a:ext cx="262718" cy="26864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3" name="Freeform 7">
            <a:extLst>
              <a:ext uri="{FF2B5EF4-FFF2-40B4-BE49-F238E27FC236}">
                <a16:creationId xmlns:a16="http://schemas.microsoft.com/office/drawing/2014/main" id="{5FB68AAD-2113-4330-BA10-A8C368012583}"/>
              </a:ext>
            </a:extLst>
          </p:cNvPr>
          <p:cNvSpPr/>
          <p:nvPr/>
        </p:nvSpPr>
        <p:spPr bwMode="auto">
          <a:xfrm>
            <a:off x="265739" y="503020"/>
            <a:ext cx="260742"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4" name="标题 1">
            <a:extLst>
              <a:ext uri="{FF2B5EF4-FFF2-40B4-BE49-F238E27FC236}">
                <a16:creationId xmlns:a16="http://schemas.microsoft.com/office/drawing/2014/main" id="{6C014F55-6514-4CD4-A5BF-E8C7ACF40AB3}"/>
              </a:ext>
            </a:extLst>
          </p:cNvPr>
          <p:cNvSpPr txBox="1"/>
          <p:nvPr/>
        </p:nvSpPr>
        <p:spPr>
          <a:xfrm>
            <a:off x="721024" y="201586"/>
            <a:ext cx="3114375" cy="634082"/>
          </a:xfrm>
          <a:prstGeom prst="rect">
            <a:avLst/>
          </a:prstGeom>
        </p:spPr>
        <p:txBody>
          <a:bodyPr/>
          <a:lstStyle>
            <a:lvl1pPr algn="l" defTabSz="914400" rtl="0" eaLnBrk="1" latinLnBrk="0" hangingPunct="1">
              <a:spcBef>
                <a:spcPct val="0"/>
              </a:spcBef>
              <a:buNone/>
              <a:defRPr sz="3600" kern="1200">
                <a:solidFill>
                  <a:srgbClr val="92D050"/>
                </a:solidFill>
                <a:latin typeface="汉仪秀英体简" pitchFamily="49" charset="-122"/>
                <a:ea typeface="汉仪秀英体简" pitchFamily="49" charset="-122"/>
                <a:cs typeface="+mj-cs"/>
              </a:defRPr>
            </a:lvl1pPr>
          </a:lstStyle>
          <a:p>
            <a:r>
              <a:rPr lang="zh-CN" altLang="en-US" sz="3200" dirty="0" smtClean="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用户代表权责利</a:t>
            </a:r>
            <a:endParaRPr lang="zh-CN" altLang="en-US" sz="3200"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6" name="矩形 5"/>
          <p:cNvSpPr/>
          <p:nvPr/>
        </p:nvSpPr>
        <p:spPr>
          <a:xfrm>
            <a:off x="815975" y="944582"/>
            <a:ext cx="10560050" cy="5262979"/>
          </a:xfrm>
          <a:prstGeom prst="rect">
            <a:avLst/>
          </a:prstGeom>
        </p:spPr>
        <p:txBody>
          <a:bodyPr wrap="square">
            <a:spAutoFit/>
          </a:bodyPr>
          <a:lstStyle/>
          <a:p>
            <a:pPr indent="209550">
              <a:lnSpc>
                <a:spcPct val="150000"/>
              </a:lnSpc>
            </a:pPr>
            <a:r>
              <a:rPr lang="en-US" altLang="zh-CN" sz="3200" kern="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3200" kern="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当然</a:t>
            </a:r>
            <a:r>
              <a:rPr lang="zh-CN" altLang="zh-CN" sz="3200" kern="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，我们希望您能履行以下</a:t>
            </a:r>
            <a:r>
              <a:rPr lang="zh-CN" altLang="zh-CN" sz="3200" b="1" kern="0" dirty="0">
                <a:solidFill>
                  <a:schemeClr val="accent1">
                    <a:lumMod val="75000"/>
                  </a:schemeClr>
                </a:solidFill>
                <a:latin typeface="微软雅黑" panose="020B0503020204020204" pitchFamily="34" charset="-122"/>
                <a:ea typeface="微软雅黑" panose="020B0503020204020204" pitchFamily="34" charset="-122"/>
                <a:cs typeface="Arial" panose="020B0604020202020204" pitchFamily="34" charset="0"/>
              </a:rPr>
              <a:t>职责</a:t>
            </a:r>
            <a:r>
              <a:rPr lang="zh-CN" altLang="zh-CN" sz="3200" kern="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a:t>
            </a:r>
            <a:endParaRPr lang="zh-CN" altLang="zh-CN" sz="3200" kern="100" dirty="0">
              <a:latin typeface="微软雅黑" panose="020B0503020204020204" pitchFamily="34" charset="-122"/>
              <a:ea typeface="微软雅黑" panose="020B0503020204020204" pitchFamily="34" charset="-122"/>
              <a:cs typeface="Times New Roman" panose="02020603050405020304" pitchFamily="18" charset="0"/>
            </a:endParaRPr>
          </a:p>
          <a:p>
            <a:pPr marL="438150" indent="-228600">
              <a:lnSpc>
                <a:spcPct val="150000"/>
              </a:lnSpc>
            </a:pPr>
            <a:r>
              <a:rPr lang="en-US" altLang="zh-CN" sz="3200" kern="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1</a:t>
            </a:r>
            <a:r>
              <a:rPr lang="zh-CN" altLang="zh-CN" sz="3200" kern="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a:t>
            </a:r>
            <a:r>
              <a:rPr lang="en-US" altLang="zh-CN" sz="3200" kern="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3200" kern="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我们希望您每周都有</a:t>
            </a:r>
            <a:r>
              <a:rPr lang="en-US" altLang="zh-CN" sz="3200" kern="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1-2</a:t>
            </a:r>
            <a:r>
              <a:rPr lang="zh-CN" altLang="zh-CN" sz="3200" kern="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小时左右的时间可以和我们进行访谈。</a:t>
            </a:r>
            <a:endParaRPr lang="zh-CN" altLang="zh-CN" sz="3200" kern="100" dirty="0">
              <a:latin typeface="微软雅黑" panose="020B0503020204020204" pitchFamily="34" charset="-122"/>
              <a:ea typeface="微软雅黑" panose="020B0503020204020204" pitchFamily="34" charset="-122"/>
              <a:cs typeface="Times New Roman" panose="02020603050405020304" pitchFamily="18" charset="0"/>
            </a:endParaRPr>
          </a:p>
          <a:p>
            <a:pPr marL="438150" indent="-228600">
              <a:lnSpc>
                <a:spcPct val="150000"/>
              </a:lnSpc>
            </a:pPr>
            <a:r>
              <a:rPr lang="en-US" altLang="zh-CN" sz="3200" kern="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2</a:t>
            </a:r>
            <a:r>
              <a:rPr lang="zh-CN" altLang="zh-CN" sz="3200" kern="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a:t>
            </a:r>
            <a:r>
              <a:rPr lang="en-US" altLang="zh-CN" sz="3200" kern="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3200" kern="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我们希望您能对我们</a:t>
            </a:r>
            <a:r>
              <a:rPr lang="en-US" altLang="zh-CN" sz="3200" kern="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APP</a:t>
            </a:r>
            <a:r>
              <a:rPr lang="zh-CN" altLang="zh-CN" sz="3200" kern="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的界面提出一些自己的看法和改进的意见。</a:t>
            </a:r>
            <a:endParaRPr lang="zh-CN" altLang="zh-CN" sz="3200" kern="100" dirty="0">
              <a:latin typeface="微软雅黑" panose="020B0503020204020204" pitchFamily="34" charset="-122"/>
              <a:ea typeface="微软雅黑" panose="020B0503020204020204" pitchFamily="34" charset="-122"/>
              <a:cs typeface="Times New Roman" panose="02020603050405020304" pitchFamily="18" charset="0"/>
            </a:endParaRPr>
          </a:p>
          <a:p>
            <a:pPr marL="438150" indent="-228600">
              <a:lnSpc>
                <a:spcPct val="150000"/>
              </a:lnSpc>
            </a:pPr>
            <a:r>
              <a:rPr lang="en-US" altLang="zh-CN" sz="3200" kern="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3</a:t>
            </a:r>
            <a:r>
              <a:rPr lang="zh-CN" altLang="zh-CN" sz="3200" kern="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a:t>
            </a:r>
            <a:r>
              <a:rPr lang="en-US" altLang="zh-CN" sz="3200" kern="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3200" kern="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我们希望您能回答一些钓鱼方面的问题。</a:t>
            </a:r>
            <a:endParaRPr lang="zh-CN" altLang="zh-CN" sz="3200" kern="100" dirty="0">
              <a:latin typeface="微软雅黑" panose="020B0503020204020204" pitchFamily="34" charset="-122"/>
              <a:ea typeface="微软雅黑" panose="020B0503020204020204" pitchFamily="34" charset="-122"/>
              <a:cs typeface="Times New Roman" panose="02020603050405020304" pitchFamily="18" charset="0"/>
            </a:endParaRPr>
          </a:p>
          <a:p>
            <a:pPr marL="438150" indent="-228600">
              <a:lnSpc>
                <a:spcPct val="150000"/>
              </a:lnSpc>
            </a:pPr>
            <a:r>
              <a:rPr lang="en-US" altLang="zh-CN" sz="3200" kern="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4</a:t>
            </a:r>
            <a:r>
              <a:rPr lang="zh-CN" altLang="zh-CN" sz="3200" kern="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a:t>
            </a:r>
            <a:r>
              <a:rPr lang="en-US" altLang="zh-CN" sz="3200" kern="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3200" kern="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我们希望您能表达出对本项目的一些愿望</a:t>
            </a:r>
            <a:r>
              <a:rPr lang="zh-CN" altLang="zh-CN" sz="3200" kern="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a:t>
            </a:r>
            <a:endParaRPr lang="zh-CN" altLang="zh-CN" sz="3200" kern="100" dirty="0">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97339619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Freeform 5">
            <a:extLst>
              <a:ext uri="{FF2B5EF4-FFF2-40B4-BE49-F238E27FC236}">
                <a16:creationId xmlns:a16="http://schemas.microsoft.com/office/drawing/2014/main" id="{8B9A9258-44E7-48F7-8544-A041B8CDB302}"/>
              </a:ext>
            </a:extLst>
          </p:cNvPr>
          <p:cNvSpPr/>
          <p:nvPr/>
        </p:nvSpPr>
        <p:spPr bwMode="auto">
          <a:xfrm>
            <a:off x="269690" y="147461"/>
            <a:ext cx="262718"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2" name="Freeform 6">
            <a:extLst>
              <a:ext uri="{FF2B5EF4-FFF2-40B4-BE49-F238E27FC236}">
                <a16:creationId xmlns:a16="http://schemas.microsoft.com/office/drawing/2014/main" id="{ED554411-5037-48EC-8D23-4F78056970F9}"/>
              </a:ext>
            </a:extLst>
          </p:cNvPr>
          <p:cNvSpPr/>
          <p:nvPr/>
        </p:nvSpPr>
        <p:spPr bwMode="auto">
          <a:xfrm>
            <a:off x="441542" y="321290"/>
            <a:ext cx="262718" cy="26864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3" name="Freeform 7">
            <a:extLst>
              <a:ext uri="{FF2B5EF4-FFF2-40B4-BE49-F238E27FC236}">
                <a16:creationId xmlns:a16="http://schemas.microsoft.com/office/drawing/2014/main" id="{5FB68AAD-2113-4330-BA10-A8C368012583}"/>
              </a:ext>
            </a:extLst>
          </p:cNvPr>
          <p:cNvSpPr/>
          <p:nvPr/>
        </p:nvSpPr>
        <p:spPr bwMode="auto">
          <a:xfrm>
            <a:off x="265739" y="503020"/>
            <a:ext cx="260742"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4" name="标题 1">
            <a:extLst>
              <a:ext uri="{FF2B5EF4-FFF2-40B4-BE49-F238E27FC236}">
                <a16:creationId xmlns:a16="http://schemas.microsoft.com/office/drawing/2014/main" id="{6C014F55-6514-4CD4-A5BF-E8C7ACF40AB3}"/>
              </a:ext>
            </a:extLst>
          </p:cNvPr>
          <p:cNvSpPr txBox="1"/>
          <p:nvPr/>
        </p:nvSpPr>
        <p:spPr>
          <a:xfrm>
            <a:off x="721024" y="201586"/>
            <a:ext cx="3114375" cy="634082"/>
          </a:xfrm>
          <a:prstGeom prst="rect">
            <a:avLst/>
          </a:prstGeom>
        </p:spPr>
        <p:txBody>
          <a:bodyPr/>
          <a:lstStyle>
            <a:lvl1pPr algn="l" defTabSz="914400" rtl="0" eaLnBrk="1" latinLnBrk="0" hangingPunct="1">
              <a:spcBef>
                <a:spcPct val="0"/>
              </a:spcBef>
              <a:buNone/>
              <a:defRPr sz="3600" kern="1200">
                <a:solidFill>
                  <a:srgbClr val="92D050"/>
                </a:solidFill>
                <a:latin typeface="汉仪秀英体简" pitchFamily="49" charset="-122"/>
                <a:ea typeface="汉仪秀英体简" pitchFamily="49" charset="-122"/>
                <a:cs typeface="+mj-cs"/>
              </a:defRPr>
            </a:lvl1pPr>
          </a:lstStyle>
          <a:p>
            <a:r>
              <a:rPr lang="zh-CN" altLang="en-US" sz="3200" dirty="0" smtClean="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用户代表权责利</a:t>
            </a:r>
            <a:endParaRPr lang="zh-CN" altLang="en-US" sz="3200"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6" name="矩形 5"/>
          <p:cNvSpPr/>
          <p:nvPr/>
        </p:nvSpPr>
        <p:spPr>
          <a:xfrm>
            <a:off x="721024" y="1635776"/>
            <a:ext cx="10721676" cy="3785652"/>
          </a:xfrm>
          <a:prstGeom prst="rect">
            <a:avLst/>
          </a:prstGeom>
        </p:spPr>
        <p:txBody>
          <a:bodyPr wrap="square">
            <a:spAutoFit/>
          </a:bodyPr>
          <a:lstStyle/>
          <a:p>
            <a:pPr>
              <a:lnSpc>
                <a:spcPct val="150000"/>
              </a:lnSpc>
            </a:pPr>
            <a:r>
              <a:rPr lang="en-US" altLang="zh-CN" sz="3200" kern="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zh-CN" altLang="zh-CN" sz="3200" kern="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您</a:t>
            </a:r>
            <a:r>
              <a:rPr lang="zh-CN" altLang="zh-CN" sz="3200" kern="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可以获得以下</a:t>
            </a:r>
            <a:r>
              <a:rPr lang="zh-CN" altLang="zh-CN" sz="3200" b="1" kern="0" dirty="0">
                <a:solidFill>
                  <a:schemeClr val="accent1">
                    <a:lumMod val="75000"/>
                  </a:schemeClr>
                </a:solidFill>
                <a:latin typeface="微软雅黑" panose="020B0503020204020204" pitchFamily="34" charset="-122"/>
                <a:ea typeface="微软雅黑" panose="020B0503020204020204" pitchFamily="34" charset="-122"/>
                <a:cs typeface="Arial" panose="020B0604020202020204" pitchFamily="34" charset="0"/>
              </a:rPr>
              <a:t>利益</a:t>
            </a:r>
            <a:r>
              <a:rPr lang="zh-CN" altLang="zh-CN" sz="3200" kern="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a:t>
            </a:r>
            <a:endParaRPr lang="zh-CN" altLang="zh-CN" sz="3200" kern="100" dirty="0">
              <a:latin typeface="微软雅黑" panose="020B0503020204020204" pitchFamily="34" charset="-122"/>
              <a:ea typeface="微软雅黑" panose="020B0503020204020204" pitchFamily="34" charset="-122"/>
              <a:cs typeface="Times New Roman" panose="02020603050405020304" pitchFamily="18" charset="0"/>
            </a:endParaRPr>
          </a:p>
          <a:p>
            <a:pPr marL="438150" indent="-228600">
              <a:lnSpc>
                <a:spcPct val="150000"/>
              </a:lnSpc>
            </a:pPr>
            <a:r>
              <a:rPr lang="en-US" altLang="zh-CN" sz="3200" kern="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1</a:t>
            </a:r>
            <a:r>
              <a:rPr lang="zh-CN" altLang="zh-CN" sz="3200" kern="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a:t>
            </a:r>
            <a:r>
              <a:rPr lang="en-US" altLang="zh-CN" sz="3200" kern="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3200" kern="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在未来此项目开发成功后，我们可以为您在该</a:t>
            </a:r>
            <a:r>
              <a:rPr lang="en-US" altLang="zh-CN" sz="3200" kern="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APP</a:t>
            </a:r>
            <a:r>
              <a:rPr lang="zh-CN" altLang="zh-CN" sz="3200" kern="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中</a:t>
            </a:r>
            <a:r>
              <a:rPr lang="zh-CN" altLang="zh-CN" sz="3200" kern="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用户</a:t>
            </a:r>
            <a:r>
              <a:rPr lang="zh-CN" altLang="en-US" sz="3200" kern="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各</a:t>
            </a:r>
            <a:r>
              <a:rPr lang="zh-CN" altLang="zh-CN" sz="3200" kern="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方面</a:t>
            </a:r>
            <a:r>
              <a:rPr lang="zh-CN" altLang="zh-CN" sz="3200" kern="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提供优待，拥有比一般用户更高的</a:t>
            </a:r>
            <a:r>
              <a:rPr lang="zh-CN" altLang="zh-CN" sz="3200" kern="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权限</a:t>
            </a:r>
            <a:r>
              <a:rPr lang="zh-CN" altLang="en-US" sz="3200" kern="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a:t>
            </a:r>
            <a:endParaRPr lang="en-US" altLang="zh-CN" sz="3200" kern="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a:p>
            <a:pPr marL="438150" indent="-228600">
              <a:lnSpc>
                <a:spcPct val="150000"/>
              </a:lnSpc>
            </a:pPr>
            <a:r>
              <a:rPr lang="en-US" altLang="zh-CN" sz="3200" kern="0" dirty="0" smtClean="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2</a:t>
            </a:r>
            <a:r>
              <a:rPr lang="zh-CN" altLang="zh-CN" sz="3200" kern="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a:t>
            </a:r>
            <a:r>
              <a:rPr lang="en-US" altLang="zh-CN" sz="3200" kern="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3200" kern="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我们还会邀请您成为此</a:t>
            </a:r>
            <a:r>
              <a:rPr lang="en-US" altLang="zh-CN" sz="3200" kern="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APP</a:t>
            </a:r>
            <a:r>
              <a:rPr lang="zh-CN" altLang="zh-CN" sz="3200" kern="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的第一批用户，根据运营情况给予您一定的物质、精神奖励</a:t>
            </a:r>
            <a:r>
              <a:rPr lang="zh-CN" altLang="zh-CN" sz="3200" kern="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a:t>
            </a:r>
            <a:endParaRPr lang="zh-CN" altLang="zh-CN" sz="3200" kern="100" dirty="0">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186215155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364566" y="-1181686"/>
            <a:ext cx="759656" cy="1041009"/>
          </a:xfrm>
          <a:prstGeom prst="rect">
            <a:avLst/>
          </a:prstGeom>
          <a:gradFill>
            <a:gsLst>
              <a:gs pos="0">
                <a:srgbClr val="1B2C45"/>
              </a:gs>
              <a:gs pos="100000">
                <a:srgbClr val="254E8C"/>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 name="矩形 5"/>
          <p:cNvSpPr/>
          <p:nvPr/>
        </p:nvSpPr>
        <p:spPr>
          <a:xfrm>
            <a:off x="2169073" y="-1181687"/>
            <a:ext cx="759656" cy="1041009"/>
          </a:xfrm>
          <a:prstGeom prst="rect">
            <a:avLst/>
          </a:prstGeom>
          <a:gradFill>
            <a:gsLst>
              <a:gs pos="0">
                <a:srgbClr val="DDDDDD"/>
              </a:gs>
              <a:gs pos="100000">
                <a:srgbClr val="FEFEFE"/>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15" name="组合 14"/>
          <p:cNvGrpSpPr/>
          <p:nvPr/>
        </p:nvGrpSpPr>
        <p:grpSpPr>
          <a:xfrm>
            <a:off x="1817664" y="2732642"/>
            <a:ext cx="8722064" cy="1683597"/>
            <a:chOff x="31445" y="161947"/>
            <a:chExt cx="2500824" cy="318131"/>
          </a:xfrm>
          <a:solidFill>
            <a:srgbClr val="45BD8F"/>
          </a:solidFill>
        </p:grpSpPr>
        <p:sp>
          <p:nvSpPr>
            <p:cNvPr id="16" name="矩形 15"/>
            <p:cNvSpPr/>
            <p:nvPr/>
          </p:nvSpPr>
          <p:spPr>
            <a:xfrm>
              <a:off x="31445" y="176315"/>
              <a:ext cx="2268640" cy="293086"/>
            </a:xfrm>
            <a:prstGeom prst="rect">
              <a:avLst/>
            </a:prstGeom>
            <a:grpFill/>
            <a:ln w="25400" cap="flat" cmpd="sng" algn="ctr">
              <a:noFill/>
              <a:prstDash val="solid"/>
            </a:ln>
            <a:effectLst/>
          </p:spPr>
          <p:txBody>
            <a:bodyPr rtlCol="0" anchor="ctr"/>
            <a:lstStyle/>
            <a:p>
              <a:pPr algn="ctr">
                <a:defRPr/>
              </a:pPr>
              <a:endParaRPr lang="zh-CN" altLang="en-US" sz="2400" kern="0" smtClean="0">
                <a:solidFill>
                  <a:prstClr val="white"/>
                </a:solidFill>
                <a:latin typeface="Arial"/>
                <a:ea typeface="方正正中黑简体"/>
                <a:cs typeface="+mn-ea"/>
                <a:sym typeface="+mn-lt"/>
              </a:endParaRPr>
            </a:p>
          </p:txBody>
        </p:sp>
        <p:sp>
          <p:nvSpPr>
            <p:cNvPr id="17" name="等腰三角形 16"/>
            <p:cNvSpPr/>
            <p:nvPr/>
          </p:nvSpPr>
          <p:spPr>
            <a:xfrm rot="5400000">
              <a:off x="2257111" y="204921"/>
              <a:ext cx="318131" cy="232184"/>
            </a:xfrm>
            <a:prstGeom prst="triangle">
              <a:avLst/>
            </a:prstGeom>
            <a:grpFill/>
            <a:ln w="25400" cap="flat" cmpd="sng" algn="ctr">
              <a:noFill/>
              <a:prstDash val="solid"/>
            </a:ln>
            <a:effectLst/>
          </p:spPr>
          <p:txBody>
            <a:bodyPr rtlCol="0" anchor="ctr"/>
            <a:lstStyle/>
            <a:p>
              <a:pPr algn="ctr">
                <a:defRPr/>
              </a:pPr>
              <a:endParaRPr lang="zh-CN" altLang="en-US" sz="2400" kern="0" smtClean="0">
                <a:solidFill>
                  <a:prstClr val="white"/>
                </a:solidFill>
                <a:latin typeface="Arial"/>
                <a:ea typeface="方正正中黑简体"/>
                <a:cs typeface="+mn-ea"/>
                <a:sym typeface="+mn-lt"/>
              </a:endParaRPr>
            </a:p>
          </p:txBody>
        </p:sp>
        <p:sp>
          <p:nvSpPr>
            <p:cNvPr id="18" name="TextBox 8"/>
            <p:cNvSpPr txBox="1"/>
            <p:nvPr/>
          </p:nvSpPr>
          <p:spPr>
            <a:xfrm>
              <a:off x="1299970" y="238997"/>
              <a:ext cx="817755" cy="157024"/>
            </a:xfrm>
            <a:prstGeom prst="rect">
              <a:avLst/>
            </a:prstGeom>
            <a:grpFill/>
            <a:ln>
              <a:noFill/>
            </a:ln>
          </p:spPr>
          <p:txBody>
            <a:bodyPr wrap="none" rtlCol="0">
              <a:spAutoFit/>
            </a:bodyPr>
            <a:lstStyle/>
            <a:p>
              <a:pPr algn="just">
                <a:spcBef>
                  <a:spcPct val="0"/>
                </a:spcBef>
              </a:pPr>
              <a:r>
                <a:rPr lang="zh-CN" altLang="en-US" sz="4800" kern="0" spc="400" dirty="0" smtClean="0">
                  <a:solidFill>
                    <a:prstClr val="white"/>
                  </a:solidFill>
                  <a:latin typeface="微软雅黑" panose="020B0503020204020204" pitchFamily="34" charset="-122"/>
                  <a:ea typeface="微软雅黑" panose="020B0503020204020204" pitchFamily="34" charset="-122"/>
                  <a:cs typeface="+mn-ea"/>
                  <a:sym typeface="+mn-lt"/>
                </a:rPr>
                <a:t>用户访谈</a:t>
              </a:r>
              <a:endParaRPr lang="en-US" altLang="zh-CN" sz="4800" dirty="0">
                <a:solidFill>
                  <a:prstClr val="white"/>
                </a:solidFill>
                <a:latin typeface="微软雅黑" panose="020B0503020204020204" pitchFamily="34" charset="-122"/>
                <a:ea typeface="微软雅黑" panose="020B0503020204020204" pitchFamily="34" charset="-122"/>
                <a:cs typeface="Arial" panose="020B0604020202020204" pitchFamily="34" charset="0"/>
                <a:sym typeface="+mn-lt"/>
              </a:endParaRPr>
            </a:p>
          </p:txBody>
        </p:sp>
      </p:grpSp>
      <p:grpSp>
        <p:nvGrpSpPr>
          <p:cNvPr id="19" name="组合 18"/>
          <p:cNvGrpSpPr/>
          <p:nvPr/>
        </p:nvGrpSpPr>
        <p:grpSpPr>
          <a:xfrm>
            <a:off x="2081804" y="1831086"/>
            <a:ext cx="3493221" cy="3493221"/>
            <a:chOff x="267453" y="94709"/>
            <a:chExt cx="454824" cy="454824"/>
          </a:xfrm>
        </p:grpSpPr>
        <p:sp>
          <p:nvSpPr>
            <p:cNvPr id="20" name="椭圆 19"/>
            <p:cNvSpPr/>
            <p:nvPr/>
          </p:nvSpPr>
          <p:spPr>
            <a:xfrm>
              <a:off x="301756" y="114952"/>
              <a:ext cx="390525" cy="395287"/>
            </a:xfrm>
            <a:prstGeom prst="ellipse">
              <a:avLst/>
            </a:prstGeom>
            <a:solidFill>
              <a:sysClr val="window" lastClr="FFFFFF"/>
            </a:solidFill>
            <a:ln w="25400" cap="flat" cmpd="sng" algn="ctr">
              <a:solidFill>
                <a:sysClr val="window" lastClr="FFFFFF"/>
              </a:solidFill>
              <a:prstDash val="solid"/>
            </a:ln>
            <a:effectLst/>
          </p:spPr>
          <p:txBody>
            <a:bodyPr rtlCol="0" anchor="ctr"/>
            <a:lstStyle/>
            <a:p>
              <a:pPr algn="ctr">
                <a:defRPr/>
              </a:pPr>
              <a:endParaRPr lang="zh-CN" altLang="en-US" sz="2400" kern="0" smtClean="0">
                <a:solidFill>
                  <a:prstClr val="white"/>
                </a:solidFill>
                <a:latin typeface="Arial"/>
                <a:ea typeface="方正正中黑简体"/>
                <a:cs typeface="+mn-ea"/>
                <a:sym typeface="+mn-lt"/>
              </a:endParaRPr>
            </a:p>
          </p:txBody>
        </p:sp>
        <p:sp>
          <p:nvSpPr>
            <p:cNvPr id="23" name="椭圆 22"/>
            <p:cNvSpPr/>
            <p:nvPr/>
          </p:nvSpPr>
          <p:spPr>
            <a:xfrm>
              <a:off x="343738" y="170570"/>
              <a:ext cx="302255" cy="302255"/>
            </a:xfrm>
            <a:prstGeom prst="ellipse">
              <a:avLst/>
            </a:prstGeom>
            <a:solidFill>
              <a:srgbClr val="45BD8F"/>
            </a:solidFill>
            <a:ln w="25400" cap="flat" cmpd="sng" algn="ctr">
              <a:noFill/>
              <a:prstDash val="solid"/>
            </a:ln>
            <a:effectLst/>
          </p:spPr>
          <p:txBody>
            <a:bodyPr rtlCol="0" anchor="ctr"/>
            <a:lstStyle/>
            <a:p>
              <a:pPr algn="ctr">
                <a:defRPr/>
              </a:pPr>
              <a:endParaRPr lang="zh-CN" altLang="en-US" sz="2400" kern="0" smtClean="0">
                <a:solidFill>
                  <a:prstClr val="white"/>
                </a:solidFill>
                <a:latin typeface="Arial"/>
                <a:ea typeface="方正正中黑简体"/>
                <a:cs typeface="+mn-ea"/>
                <a:sym typeface="+mn-lt"/>
              </a:endParaRPr>
            </a:p>
          </p:txBody>
        </p:sp>
        <p:sp>
          <p:nvSpPr>
            <p:cNvPr id="24" name="同心圆 23"/>
            <p:cNvSpPr/>
            <p:nvPr/>
          </p:nvSpPr>
          <p:spPr>
            <a:xfrm>
              <a:off x="267453" y="94709"/>
              <a:ext cx="454824" cy="454824"/>
            </a:xfrm>
            <a:prstGeom prst="donut">
              <a:avLst>
                <a:gd name="adj" fmla="val 8567"/>
              </a:avLst>
            </a:prstGeom>
            <a:solidFill>
              <a:sysClr val="window" lastClr="FFFFFF"/>
            </a:solidFill>
            <a:ln w="9525" cap="flat" cmpd="sng" algn="ctr">
              <a:noFill/>
              <a:prstDash val="solid"/>
            </a:ln>
            <a:effectLst>
              <a:outerShdw blurRad="63500" sx="102000" sy="102000" algn="ctr" rotWithShape="0">
                <a:prstClr val="black">
                  <a:alpha val="20000"/>
                </a:prstClr>
              </a:outerShdw>
            </a:effectLst>
          </p:spPr>
          <p:txBody>
            <a:bodyPr rtlCol="0" anchor="ctr"/>
            <a:lstStyle/>
            <a:p>
              <a:pPr algn="ctr">
                <a:defRPr/>
              </a:pPr>
              <a:endParaRPr lang="zh-CN" altLang="en-US" sz="1600" kern="0" smtClean="0">
                <a:solidFill>
                  <a:prstClr val="black"/>
                </a:solidFill>
                <a:latin typeface="Arial"/>
                <a:ea typeface="方正正中黑简体"/>
                <a:cs typeface="+mn-ea"/>
                <a:sym typeface="+mn-lt"/>
              </a:endParaRPr>
            </a:p>
          </p:txBody>
        </p:sp>
        <p:sp>
          <p:nvSpPr>
            <p:cNvPr id="25" name="TextBox 9"/>
            <p:cNvSpPr txBox="1"/>
            <p:nvPr/>
          </p:nvSpPr>
          <p:spPr>
            <a:xfrm>
              <a:off x="370583" y="176347"/>
              <a:ext cx="261978" cy="268490"/>
            </a:xfrm>
            <a:prstGeom prst="rect">
              <a:avLst/>
            </a:prstGeom>
            <a:noFill/>
          </p:spPr>
          <p:txBody>
            <a:bodyPr wrap="none" rtlCol="0">
              <a:spAutoFit/>
            </a:bodyPr>
            <a:lstStyle/>
            <a:p>
              <a:pPr>
                <a:defRPr/>
              </a:pPr>
              <a:r>
                <a:rPr lang="en-US" altLang="zh-CN" sz="12800" kern="0" dirty="0" smtClean="0">
                  <a:solidFill>
                    <a:prstClr val="white"/>
                  </a:solidFill>
                  <a:latin typeface="Arial"/>
                  <a:ea typeface="方正正中黑简体"/>
                  <a:cs typeface="+mn-ea"/>
                  <a:sym typeface="+mn-lt"/>
                </a:rPr>
                <a:t>03</a:t>
              </a:r>
              <a:endParaRPr lang="zh-CN" altLang="en-US" sz="12800" kern="0" dirty="0" smtClean="0">
                <a:solidFill>
                  <a:prstClr val="white"/>
                </a:solidFill>
                <a:latin typeface="Arial"/>
                <a:ea typeface="方正正中黑简体"/>
                <a:cs typeface="+mn-ea"/>
                <a:sym typeface="+mn-lt"/>
              </a:endParaRPr>
            </a:p>
          </p:txBody>
        </p:sp>
      </p:grpSp>
    </p:spTree>
    <p:extLst>
      <p:ext uri="{BB962C8B-B14F-4D97-AF65-F5344CB8AC3E}">
        <p14:creationId xmlns:p14="http://schemas.microsoft.com/office/powerpoint/2010/main" val="363798120"/>
      </p:ext>
    </p:extLst>
  </p:cSld>
  <p:clrMapOvr>
    <a:masterClrMapping/>
  </p:clrMapOvr>
  <p:transition spd="slow">
    <p:push dir="u"/>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Freeform 5">
            <a:extLst>
              <a:ext uri="{FF2B5EF4-FFF2-40B4-BE49-F238E27FC236}">
                <a16:creationId xmlns:a16="http://schemas.microsoft.com/office/drawing/2014/main" id="{8B9A9258-44E7-48F7-8544-A041B8CDB302}"/>
              </a:ext>
            </a:extLst>
          </p:cNvPr>
          <p:cNvSpPr/>
          <p:nvPr/>
        </p:nvSpPr>
        <p:spPr bwMode="auto">
          <a:xfrm>
            <a:off x="269690" y="147461"/>
            <a:ext cx="262718"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2" name="Freeform 6">
            <a:extLst>
              <a:ext uri="{FF2B5EF4-FFF2-40B4-BE49-F238E27FC236}">
                <a16:creationId xmlns:a16="http://schemas.microsoft.com/office/drawing/2014/main" id="{ED554411-5037-48EC-8D23-4F78056970F9}"/>
              </a:ext>
            </a:extLst>
          </p:cNvPr>
          <p:cNvSpPr/>
          <p:nvPr/>
        </p:nvSpPr>
        <p:spPr bwMode="auto">
          <a:xfrm>
            <a:off x="441542" y="321290"/>
            <a:ext cx="262718" cy="26864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3" name="Freeform 7">
            <a:extLst>
              <a:ext uri="{FF2B5EF4-FFF2-40B4-BE49-F238E27FC236}">
                <a16:creationId xmlns:a16="http://schemas.microsoft.com/office/drawing/2014/main" id="{5FB68AAD-2113-4330-BA10-A8C368012583}"/>
              </a:ext>
            </a:extLst>
          </p:cNvPr>
          <p:cNvSpPr/>
          <p:nvPr/>
        </p:nvSpPr>
        <p:spPr bwMode="auto">
          <a:xfrm>
            <a:off x="265739" y="503020"/>
            <a:ext cx="260742"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4" name="标题 1">
            <a:extLst>
              <a:ext uri="{FF2B5EF4-FFF2-40B4-BE49-F238E27FC236}">
                <a16:creationId xmlns:a16="http://schemas.microsoft.com/office/drawing/2014/main" id="{6C014F55-6514-4CD4-A5BF-E8C7ACF40AB3}"/>
              </a:ext>
            </a:extLst>
          </p:cNvPr>
          <p:cNvSpPr txBox="1"/>
          <p:nvPr/>
        </p:nvSpPr>
        <p:spPr>
          <a:xfrm>
            <a:off x="721025" y="201586"/>
            <a:ext cx="2626670" cy="634082"/>
          </a:xfrm>
          <a:prstGeom prst="rect">
            <a:avLst/>
          </a:prstGeom>
        </p:spPr>
        <p:txBody>
          <a:bodyPr/>
          <a:lstStyle>
            <a:lvl1pPr algn="l" defTabSz="914400" rtl="0" eaLnBrk="1" latinLnBrk="0" hangingPunct="1">
              <a:spcBef>
                <a:spcPct val="0"/>
              </a:spcBef>
              <a:buNone/>
              <a:defRPr sz="3600" kern="1200">
                <a:solidFill>
                  <a:srgbClr val="92D050"/>
                </a:solidFill>
                <a:latin typeface="汉仪秀英体简" pitchFamily="49" charset="-122"/>
                <a:ea typeface="汉仪秀英体简" pitchFamily="49" charset="-122"/>
                <a:cs typeface="+mj-cs"/>
              </a:defRPr>
            </a:lvl1pPr>
          </a:lstStyle>
          <a:p>
            <a:r>
              <a:rPr lang="zh-CN" altLang="en-US" sz="3200" dirty="0" smtClean="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用户访谈</a:t>
            </a:r>
            <a:endParaRPr lang="zh-CN" altLang="en-US" sz="3200"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4260" y="835668"/>
            <a:ext cx="10987507" cy="5814715"/>
          </a:xfrm>
          <a:prstGeom prst="rect">
            <a:avLst/>
          </a:prstGeom>
        </p:spPr>
      </p:pic>
    </p:spTree>
    <p:extLst>
      <p:ext uri="{BB962C8B-B14F-4D97-AF65-F5344CB8AC3E}">
        <p14:creationId xmlns:p14="http://schemas.microsoft.com/office/powerpoint/2010/main" val="328756386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rot="2700000">
            <a:off x="2549843" y="2496677"/>
            <a:ext cx="2017032" cy="2017032"/>
          </a:xfrm>
          <a:prstGeom prst="rect">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18" name="矩形 17"/>
          <p:cNvSpPr/>
          <p:nvPr/>
        </p:nvSpPr>
        <p:spPr>
          <a:xfrm rot="2700000">
            <a:off x="3234254" y="1296477"/>
            <a:ext cx="648211" cy="648211"/>
          </a:xfrm>
          <a:prstGeom prst="rect">
            <a:avLst/>
          </a:prstGeom>
          <a:solidFill>
            <a:schemeClr val="accent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19" name="矩形 18"/>
          <p:cNvSpPr/>
          <p:nvPr/>
        </p:nvSpPr>
        <p:spPr>
          <a:xfrm rot="2700000">
            <a:off x="1349643" y="3181089"/>
            <a:ext cx="648211" cy="648211"/>
          </a:xfrm>
          <a:prstGeom prst="rect">
            <a:avLst/>
          </a:prstGeom>
          <a:solidFill>
            <a:schemeClr val="accent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0" name="矩形 19"/>
          <p:cNvSpPr/>
          <p:nvPr/>
        </p:nvSpPr>
        <p:spPr>
          <a:xfrm rot="2700000">
            <a:off x="1442912" y="4059165"/>
            <a:ext cx="461671" cy="461671"/>
          </a:xfrm>
          <a:prstGeom prst="rect">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1" name="矩形 20"/>
          <p:cNvSpPr/>
          <p:nvPr/>
        </p:nvSpPr>
        <p:spPr>
          <a:xfrm rot="2700000">
            <a:off x="2620443" y="1428489"/>
            <a:ext cx="384187" cy="384187"/>
          </a:xfrm>
          <a:prstGeom prst="rect">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2" name="矩形 21"/>
          <p:cNvSpPr>
            <a:spLocks noChangeAspect="1"/>
          </p:cNvSpPr>
          <p:nvPr/>
        </p:nvSpPr>
        <p:spPr>
          <a:xfrm rot="2700000">
            <a:off x="667061" y="3688141"/>
            <a:ext cx="252000" cy="252000"/>
          </a:xfrm>
          <a:prstGeom prst="rect">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3" name="矩形 22"/>
          <p:cNvSpPr/>
          <p:nvPr/>
        </p:nvSpPr>
        <p:spPr>
          <a:xfrm rot="2700000">
            <a:off x="2873088" y="5461532"/>
            <a:ext cx="292365" cy="292365"/>
          </a:xfrm>
          <a:prstGeom prst="rect">
            <a:avLst/>
          </a:prstGeom>
          <a:solidFill>
            <a:schemeClr val="accent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4" name="矩形 23"/>
          <p:cNvSpPr/>
          <p:nvPr/>
        </p:nvSpPr>
        <p:spPr>
          <a:xfrm rot="2700000">
            <a:off x="9793359" y="4386731"/>
            <a:ext cx="467064" cy="467064"/>
          </a:xfrm>
          <a:prstGeom prst="rect">
            <a:avLst/>
          </a:prstGeom>
          <a:solidFill>
            <a:schemeClr val="accent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5" name="矩形 24"/>
          <p:cNvSpPr/>
          <p:nvPr/>
        </p:nvSpPr>
        <p:spPr>
          <a:xfrm rot="2700000">
            <a:off x="10174335" y="4856667"/>
            <a:ext cx="264047" cy="264044"/>
          </a:xfrm>
          <a:prstGeom prst="rect">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6" name="矩形 25"/>
          <p:cNvSpPr/>
          <p:nvPr/>
        </p:nvSpPr>
        <p:spPr>
          <a:xfrm rot="2700000">
            <a:off x="10647656" y="2519569"/>
            <a:ext cx="351351" cy="351351"/>
          </a:xfrm>
          <a:prstGeom prst="rect">
            <a:avLst/>
          </a:prstGeom>
          <a:solidFill>
            <a:schemeClr val="accent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7" name="文本框 26"/>
          <p:cNvSpPr txBox="1"/>
          <p:nvPr/>
        </p:nvSpPr>
        <p:spPr>
          <a:xfrm>
            <a:off x="2349472" y="2548820"/>
            <a:ext cx="2220481" cy="1862048"/>
          </a:xfrm>
          <a:prstGeom prst="rect">
            <a:avLst/>
          </a:prstGeom>
          <a:noFill/>
          <a:effectLst/>
        </p:spPr>
        <p:txBody>
          <a:bodyPr wrap="none" rtlCol="0">
            <a:spAutoFit/>
          </a:bodyPr>
          <a:lstStyle/>
          <a:p>
            <a:pPr marL="0" marR="0" lvl="0" indent="0" algn="ctr" defTabSz="914400" rtl="0" eaLnBrk="1" fontAlgn="auto" latinLnBrk="0" hangingPunct="1">
              <a:lnSpc>
                <a:spcPct val="100000"/>
              </a:lnSpc>
              <a:spcBef>
                <a:spcPct val="0"/>
              </a:spcBef>
              <a:spcAft>
                <a:spcPct val="0"/>
              </a:spcAft>
              <a:buClrTx/>
              <a:buSzTx/>
              <a:buFontTx/>
              <a:buNone/>
              <a:defRPr/>
            </a:pPr>
            <a:r>
              <a:rPr kumimoji="0" lang="en-US" altLang="zh-CN" sz="4000" b="1"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rPr>
              <a:t>  </a:t>
            </a:r>
            <a:r>
              <a:rPr kumimoji="0" lang="en-US" altLang="zh-CN" sz="11500"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rPr>
              <a:t>02</a:t>
            </a:r>
            <a:endParaRPr kumimoji="0" lang="en-US" altLang="zh-CN" sz="8800"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8" name="文本框 27"/>
          <p:cNvSpPr txBox="1"/>
          <p:nvPr/>
        </p:nvSpPr>
        <p:spPr>
          <a:xfrm>
            <a:off x="5237488" y="2925846"/>
            <a:ext cx="4882162" cy="1107996"/>
          </a:xfrm>
          <a:prstGeom prst="rect">
            <a:avLst/>
          </a:prstGeom>
          <a:noFill/>
        </p:spPr>
        <p:txBody>
          <a:bodyPr wrap="square" rtlCol="0">
            <a:spAutoFit/>
          </a:bodyPr>
          <a:lstStyle/>
          <a:p>
            <a:pPr algn="dist"/>
            <a:r>
              <a:rPr lang="zh-CN" altLang="en-US" sz="6600" dirty="0" smtClean="0">
                <a:solidFill>
                  <a:schemeClr val="tx1">
                    <a:lumMod val="85000"/>
                    <a:lumOff val="15000"/>
                  </a:schemeClr>
                </a:solidFill>
                <a:latin typeface="FZHei-B01S" panose="02010601030101010101" pitchFamily="2" charset="-122"/>
                <a:ea typeface="FZHei-B01S" panose="02010601030101010101" pitchFamily="2" charset="-122"/>
                <a:sym typeface="FZHei-B01S" panose="02010601030101010101" pitchFamily="2" charset="-122"/>
              </a:rPr>
              <a:t>项目章程</a:t>
            </a:r>
            <a:endParaRPr lang="zh-CN" altLang="en-US" sz="6600" dirty="0">
              <a:solidFill>
                <a:schemeClr val="tx1">
                  <a:lumMod val="85000"/>
                  <a:lumOff val="15000"/>
                </a:schemeClr>
              </a:solidFill>
              <a:latin typeface="FZHei-B01S" panose="02010601030101010101" pitchFamily="2" charset="-122"/>
              <a:ea typeface="FZHei-B01S" panose="02010601030101010101" pitchFamily="2" charset="-122"/>
              <a:sym typeface="FZHei-B01S" panose="02010601030101010101" pitchFamily="2" charset="-122"/>
            </a:endParaRPr>
          </a:p>
        </p:txBody>
      </p:sp>
    </p:spTree>
    <p:extLst>
      <p:ext uri="{BB962C8B-B14F-4D97-AF65-F5344CB8AC3E}">
        <p14:creationId xmlns:p14="http://schemas.microsoft.com/office/powerpoint/2010/main" val="409424058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Freeform 5">
            <a:extLst>
              <a:ext uri="{FF2B5EF4-FFF2-40B4-BE49-F238E27FC236}">
                <a16:creationId xmlns:a16="http://schemas.microsoft.com/office/drawing/2014/main" id="{8B9A9258-44E7-48F7-8544-A041B8CDB302}"/>
              </a:ext>
            </a:extLst>
          </p:cNvPr>
          <p:cNvSpPr/>
          <p:nvPr/>
        </p:nvSpPr>
        <p:spPr bwMode="auto">
          <a:xfrm>
            <a:off x="269690" y="147461"/>
            <a:ext cx="262718"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2" name="Freeform 6">
            <a:extLst>
              <a:ext uri="{FF2B5EF4-FFF2-40B4-BE49-F238E27FC236}">
                <a16:creationId xmlns:a16="http://schemas.microsoft.com/office/drawing/2014/main" id="{ED554411-5037-48EC-8D23-4F78056970F9}"/>
              </a:ext>
            </a:extLst>
          </p:cNvPr>
          <p:cNvSpPr/>
          <p:nvPr/>
        </p:nvSpPr>
        <p:spPr bwMode="auto">
          <a:xfrm>
            <a:off x="441542" y="321290"/>
            <a:ext cx="262718" cy="26864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3" name="Freeform 7">
            <a:extLst>
              <a:ext uri="{FF2B5EF4-FFF2-40B4-BE49-F238E27FC236}">
                <a16:creationId xmlns:a16="http://schemas.microsoft.com/office/drawing/2014/main" id="{5FB68AAD-2113-4330-BA10-A8C368012583}"/>
              </a:ext>
            </a:extLst>
          </p:cNvPr>
          <p:cNvSpPr/>
          <p:nvPr/>
        </p:nvSpPr>
        <p:spPr bwMode="auto">
          <a:xfrm>
            <a:off x="265739" y="503020"/>
            <a:ext cx="260742"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4" name="标题 1">
            <a:extLst>
              <a:ext uri="{FF2B5EF4-FFF2-40B4-BE49-F238E27FC236}">
                <a16:creationId xmlns:a16="http://schemas.microsoft.com/office/drawing/2014/main" id="{6C014F55-6514-4CD4-A5BF-E8C7ACF40AB3}"/>
              </a:ext>
            </a:extLst>
          </p:cNvPr>
          <p:cNvSpPr txBox="1"/>
          <p:nvPr/>
        </p:nvSpPr>
        <p:spPr>
          <a:xfrm>
            <a:off x="721025" y="201586"/>
            <a:ext cx="2626670" cy="634082"/>
          </a:xfrm>
          <a:prstGeom prst="rect">
            <a:avLst/>
          </a:prstGeom>
        </p:spPr>
        <p:txBody>
          <a:bodyPr/>
          <a:lstStyle>
            <a:lvl1pPr algn="l" defTabSz="914400" rtl="0" eaLnBrk="1" latinLnBrk="0" hangingPunct="1">
              <a:spcBef>
                <a:spcPct val="0"/>
              </a:spcBef>
              <a:buNone/>
              <a:defRPr sz="3600" kern="1200">
                <a:solidFill>
                  <a:srgbClr val="92D050"/>
                </a:solidFill>
                <a:latin typeface="汉仪秀英体简" pitchFamily="49" charset="-122"/>
                <a:ea typeface="汉仪秀英体简" pitchFamily="49" charset="-122"/>
                <a:cs typeface="+mj-cs"/>
              </a:defRPr>
            </a:lvl1pPr>
          </a:lstStyle>
          <a:p>
            <a:r>
              <a:rPr lang="zh-CN" altLang="en-US" sz="3200" dirty="0" smtClean="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用户访谈</a:t>
            </a:r>
            <a:endParaRPr lang="zh-CN" altLang="en-US" sz="3200"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44110" y="835668"/>
            <a:ext cx="7567448" cy="5760720"/>
          </a:xfrm>
          <a:prstGeom prst="rect">
            <a:avLst/>
          </a:prstGeom>
        </p:spPr>
      </p:pic>
    </p:spTree>
    <p:extLst>
      <p:ext uri="{BB962C8B-B14F-4D97-AF65-F5344CB8AC3E}">
        <p14:creationId xmlns:p14="http://schemas.microsoft.com/office/powerpoint/2010/main" val="196244953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Freeform 5">
            <a:extLst>
              <a:ext uri="{FF2B5EF4-FFF2-40B4-BE49-F238E27FC236}">
                <a16:creationId xmlns:a16="http://schemas.microsoft.com/office/drawing/2014/main" id="{8B9A9258-44E7-48F7-8544-A041B8CDB302}"/>
              </a:ext>
            </a:extLst>
          </p:cNvPr>
          <p:cNvSpPr/>
          <p:nvPr/>
        </p:nvSpPr>
        <p:spPr bwMode="auto">
          <a:xfrm>
            <a:off x="269690" y="147461"/>
            <a:ext cx="262718"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2" name="Freeform 6">
            <a:extLst>
              <a:ext uri="{FF2B5EF4-FFF2-40B4-BE49-F238E27FC236}">
                <a16:creationId xmlns:a16="http://schemas.microsoft.com/office/drawing/2014/main" id="{ED554411-5037-48EC-8D23-4F78056970F9}"/>
              </a:ext>
            </a:extLst>
          </p:cNvPr>
          <p:cNvSpPr/>
          <p:nvPr/>
        </p:nvSpPr>
        <p:spPr bwMode="auto">
          <a:xfrm>
            <a:off x="441542" y="321290"/>
            <a:ext cx="262718" cy="26864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3" name="Freeform 7">
            <a:extLst>
              <a:ext uri="{FF2B5EF4-FFF2-40B4-BE49-F238E27FC236}">
                <a16:creationId xmlns:a16="http://schemas.microsoft.com/office/drawing/2014/main" id="{5FB68AAD-2113-4330-BA10-A8C368012583}"/>
              </a:ext>
            </a:extLst>
          </p:cNvPr>
          <p:cNvSpPr/>
          <p:nvPr/>
        </p:nvSpPr>
        <p:spPr bwMode="auto">
          <a:xfrm>
            <a:off x="265739" y="503020"/>
            <a:ext cx="260742"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4" name="标题 1">
            <a:extLst>
              <a:ext uri="{FF2B5EF4-FFF2-40B4-BE49-F238E27FC236}">
                <a16:creationId xmlns:a16="http://schemas.microsoft.com/office/drawing/2014/main" id="{6C014F55-6514-4CD4-A5BF-E8C7ACF40AB3}"/>
              </a:ext>
            </a:extLst>
          </p:cNvPr>
          <p:cNvSpPr txBox="1"/>
          <p:nvPr/>
        </p:nvSpPr>
        <p:spPr>
          <a:xfrm>
            <a:off x="721025" y="201586"/>
            <a:ext cx="2626670" cy="634082"/>
          </a:xfrm>
          <a:prstGeom prst="rect">
            <a:avLst/>
          </a:prstGeom>
        </p:spPr>
        <p:txBody>
          <a:bodyPr/>
          <a:lstStyle>
            <a:lvl1pPr algn="l" defTabSz="914400" rtl="0" eaLnBrk="1" latinLnBrk="0" hangingPunct="1">
              <a:spcBef>
                <a:spcPct val="0"/>
              </a:spcBef>
              <a:buNone/>
              <a:defRPr sz="3600" kern="1200">
                <a:solidFill>
                  <a:srgbClr val="92D050"/>
                </a:solidFill>
                <a:latin typeface="汉仪秀英体简" pitchFamily="49" charset="-122"/>
                <a:ea typeface="汉仪秀英体简" pitchFamily="49" charset="-122"/>
                <a:cs typeface="+mj-cs"/>
              </a:defRPr>
            </a:lvl1pPr>
          </a:lstStyle>
          <a:p>
            <a:r>
              <a:rPr lang="zh-CN" altLang="en-US" sz="3200" dirty="0" smtClean="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用户访谈</a:t>
            </a:r>
            <a:endParaRPr lang="zh-CN" altLang="en-US" sz="3200"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00034" y="280796"/>
            <a:ext cx="7282302" cy="6408743"/>
          </a:xfrm>
          <a:prstGeom prst="rect">
            <a:avLst/>
          </a:prstGeom>
        </p:spPr>
      </p:pic>
    </p:spTree>
    <p:extLst>
      <p:ext uri="{BB962C8B-B14F-4D97-AF65-F5344CB8AC3E}">
        <p14:creationId xmlns:p14="http://schemas.microsoft.com/office/powerpoint/2010/main" val="219983926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Tn>
                        </p:par>
                        <p:par>
                          <p:cTn id="5" fill="hold" nodeType="withGroup">
                            <p:stCondLst>
                              <p:cond delay="0"/>
                            </p:stCondLst>
                            <p:childTnLst>
                              <p:par>
                                <p:cTn id="6" presetID="2" presetClass="entr" presetSubtype="8" fill="hold" grpId="0" nodeType="afterEffect">
                                  <p:childTnLst>
                                    <p:set>
                                      <p:cBhvr>
                                        <p:cTn id="7" dur="1" fill="hold">
                                          <p:stCondLst>
                                            <p:cond delay="0"/>
                                          </p:stCondLst>
                                        </p:cTn>
                                        <p:tgtEl>
                                          <p:spTgt spid="41"/>
                                        </p:tgtEl>
                                        <p:attrNameLst>
                                          <p:attrName>style.visibility</p:attrName>
                                        </p:attrNameLst>
                                      </p:cBhvr>
                                      <p:to>
                                        <p:strVal val="visible"/>
                                      </p:to>
                                    </p:set>
                                    <p:anim calcmode="lin" valueType="num">
                                      <p:cBhvr additive="base">
                                        <p:cTn id="8" dur="300" fill="hold"/>
                                        <p:tgtEl>
                                          <p:spTgt spid="41"/>
                                        </p:tgtEl>
                                        <p:attrNameLst>
                                          <p:attrName>ppt_x</p:attrName>
                                        </p:attrNameLst>
                                      </p:cBhvr>
                                      <p:tavLst>
                                        <p:tav tm="0">
                                          <p:val>
                                            <p:strVal val="0-#ppt_w/2"/>
                                          </p:val>
                                        </p:tav>
                                        <p:tav tm="100000">
                                          <p:val>
                                            <p:strVal val="#ppt_x"/>
                                          </p:val>
                                        </p:tav>
                                      </p:tavLst>
                                    </p:anim>
                                    <p:anim calcmode="lin" valueType="num">
                                      <p:cBhvr additive="base">
                                        <p:cTn id="9" dur="300" fill="hold"/>
                                        <p:tgtEl>
                                          <p:spTgt spid="41"/>
                                        </p:tgtEl>
                                        <p:attrNameLst>
                                          <p:attrName>ppt_y</p:attrName>
                                        </p:attrNameLst>
                                      </p:cBhvr>
                                      <p:tavLst>
                                        <p:tav tm="0">
                                          <p:val>
                                            <p:strVal val="#ppt_y"/>
                                          </p:val>
                                        </p:tav>
                                        <p:tav tm="100000">
                                          <p:val>
                                            <p:strVal val="#ppt_y"/>
                                          </p:val>
                                        </p:tav>
                                      </p:tavLst>
                                    </p:anim>
                                  </p:childTnLst>
                                </p:cTn>
                              </p:par>
                              <p:par>
                                <p:cTn id="10" presetID="2" presetClass="entr" presetSubtype="8" fill="hold" grpId="0" nodeType="withEffect">
                                  <p:childTnLst>
                                    <p:set>
                                      <p:cBhvr>
                                        <p:cTn id="11" dur="1" fill="hold">
                                          <p:stCondLst>
                                            <p:cond delay="0"/>
                                          </p:stCondLst>
                                        </p:cTn>
                                        <p:tgtEl>
                                          <p:spTgt spid="42"/>
                                        </p:tgtEl>
                                        <p:attrNameLst>
                                          <p:attrName>style.visibility</p:attrName>
                                        </p:attrNameLst>
                                      </p:cBhvr>
                                      <p:to>
                                        <p:strVal val="visible"/>
                                      </p:to>
                                    </p:set>
                                    <p:anim calcmode="lin" valueType="num">
                                      <p:cBhvr additive="base">
                                        <p:cTn id="12" dur="300" fill="hold"/>
                                        <p:tgtEl>
                                          <p:spTgt spid="42"/>
                                        </p:tgtEl>
                                        <p:attrNameLst>
                                          <p:attrName>ppt_x</p:attrName>
                                        </p:attrNameLst>
                                      </p:cBhvr>
                                      <p:tavLst>
                                        <p:tav tm="0">
                                          <p:val>
                                            <p:strVal val="0-#ppt_w/2"/>
                                          </p:val>
                                        </p:tav>
                                        <p:tav tm="100000">
                                          <p:val>
                                            <p:strVal val="#ppt_x"/>
                                          </p:val>
                                        </p:tav>
                                      </p:tavLst>
                                    </p:anim>
                                    <p:anim calcmode="lin" valueType="num">
                                      <p:cBhvr additive="base">
                                        <p:cTn id="13" dur="300" fill="hold"/>
                                        <p:tgtEl>
                                          <p:spTgt spid="42"/>
                                        </p:tgtEl>
                                        <p:attrNameLst>
                                          <p:attrName>ppt_y</p:attrName>
                                        </p:attrNameLst>
                                      </p:cBhvr>
                                      <p:tavLst>
                                        <p:tav tm="0">
                                          <p:val>
                                            <p:strVal val="#ppt_y"/>
                                          </p:val>
                                        </p:tav>
                                        <p:tav tm="100000">
                                          <p:val>
                                            <p:strVal val="#ppt_y"/>
                                          </p:val>
                                        </p:tav>
                                      </p:tavLst>
                                    </p:anim>
                                  </p:childTnLst>
                                </p:cTn>
                              </p:par>
                              <p:par>
                                <p:cTn id="14" presetID="2" presetClass="entr" presetSubtype="8" fill="hold" grpId="0" nodeType="withEffect">
                                  <p:childTnLst>
                                    <p:set>
                                      <p:cBhvr>
                                        <p:cTn id="15" dur="1" fill="hold">
                                          <p:stCondLst>
                                            <p:cond delay="0"/>
                                          </p:stCondLst>
                                        </p:cTn>
                                        <p:tgtEl>
                                          <p:spTgt spid="43"/>
                                        </p:tgtEl>
                                        <p:attrNameLst>
                                          <p:attrName>style.visibility</p:attrName>
                                        </p:attrNameLst>
                                      </p:cBhvr>
                                      <p:to>
                                        <p:strVal val="visible"/>
                                      </p:to>
                                    </p:set>
                                    <p:anim calcmode="lin" valueType="num">
                                      <p:cBhvr additive="base">
                                        <p:cTn id="16" dur="300" fill="hold"/>
                                        <p:tgtEl>
                                          <p:spTgt spid="43"/>
                                        </p:tgtEl>
                                        <p:attrNameLst>
                                          <p:attrName>ppt_x</p:attrName>
                                        </p:attrNameLst>
                                      </p:cBhvr>
                                      <p:tavLst>
                                        <p:tav tm="0">
                                          <p:val>
                                            <p:strVal val="0-#ppt_w/2"/>
                                          </p:val>
                                        </p:tav>
                                        <p:tav tm="100000">
                                          <p:val>
                                            <p:strVal val="#ppt_x"/>
                                          </p:val>
                                        </p:tav>
                                      </p:tavLst>
                                    </p:anim>
                                    <p:anim calcmode="lin" valueType="num">
                                      <p:cBhvr additive="base">
                                        <p:cTn id="17" dur="300" fill="hold"/>
                                        <p:tgtEl>
                                          <p:spTgt spid="43"/>
                                        </p:tgtEl>
                                        <p:attrNameLst>
                                          <p:attrName>ppt_y</p:attrName>
                                        </p:attrNameLst>
                                      </p:cBhvr>
                                      <p:tavLst>
                                        <p:tav tm="0">
                                          <p:val>
                                            <p:strVal val="#ppt_y"/>
                                          </p:val>
                                        </p:tav>
                                        <p:tav tm="100000">
                                          <p:val>
                                            <p:strVal val="#ppt_y"/>
                                          </p:val>
                                        </p:tav>
                                      </p:tavLst>
                                    </p:anim>
                                  </p:childTnLst>
                                </p:cTn>
                              </p:par>
                            </p:childTnLst>
                          </p:cTn>
                        </p:par>
                        <p:par>
                          <p:cTn id="18" fill="hold" nodeType="withGroup">
                            <p:stCondLst>
                              <p:cond delay="300"/>
                            </p:stCondLst>
                            <p:childTnLst>
                              <p:par>
                                <p:cTn id="19" presetID="5" presetClass="entr" presetSubtype="10" fill="hold" grpId="0" nodeType="afterEffect">
                                  <p:iterate type="lt">
                                    <p:tmPct val="10000"/>
                                  </p:iterate>
                                  <p:childTnLst>
                                    <p:set>
                                      <p:cBhvr>
                                        <p:cTn id="20" dur="1" fill="hold">
                                          <p:stCondLst>
                                            <p:cond delay="0"/>
                                          </p:stCondLst>
                                        </p:cTn>
                                        <p:tgtEl>
                                          <p:spTgt spid="44"/>
                                        </p:tgtEl>
                                        <p:attrNameLst>
                                          <p:attrName>style.visibility</p:attrName>
                                        </p:attrNameLst>
                                      </p:cBhvr>
                                      <p:to>
                                        <p:strVal val="visible"/>
                                      </p:to>
                                    </p:set>
                                    <p:animEffect transition="in" filter="checkerboard(across)">
                                      <p:cBhvr>
                                        <p:cTn id="21"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2" grpId="0" animBg="1"/>
      <p:bldP spid="43" grpId="0" animBg="1"/>
      <p:bldP spid="44"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364566" y="-1181686"/>
            <a:ext cx="759656" cy="1041009"/>
          </a:xfrm>
          <a:prstGeom prst="rect">
            <a:avLst/>
          </a:prstGeom>
          <a:gradFill>
            <a:gsLst>
              <a:gs pos="0">
                <a:srgbClr val="1B2C45"/>
              </a:gs>
              <a:gs pos="100000">
                <a:srgbClr val="254E8C"/>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 name="矩形 5"/>
          <p:cNvSpPr/>
          <p:nvPr/>
        </p:nvSpPr>
        <p:spPr>
          <a:xfrm>
            <a:off x="2169073" y="-1181687"/>
            <a:ext cx="759656" cy="1041009"/>
          </a:xfrm>
          <a:prstGeom prst="rect">
            <a:avLst/>
          </a:prstGeom>
          <a:gradFill>
            <a:gsLst>
              <a:gs pos="0">
                <a:srgbClr val="DDDDDD"/>
              </a:gs>
              <a:gs pos="100000">
                <a:srgbClr val="FEFEFE"/>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15" name="组合 14"/>
          <p:cNvGrpSpPr/>
          <p:nvPr/>
        </p:nvGrpSpPr>
        <p:grpSpPr>
          <a:xfrm>
            <a:off x="1817664" y="2732642"/>
            <a:ext cx="8722064" cy="1683597"/>
            <a:chOff x="31445" y="161947"/>
            <a:chExt cx="2500824" cy="318131"/>
          </a:xfrm>
          <a:solidFill>
            <a:srgbClr val="45BD8F"/>
          </a:solidFill>
        </p:grpSpPr>
        <p:sp>
          <p:nvSpPr>
            <p:cNvPr id="16" name="矩形 15"/>
            <p:cNvSpPr/>
            <p:nvPr/>
          </p:nvSpPr>
          <p:spPr>
            <a:xfrm>
              <a:off x="31445" y="176315"/>
              <a:ext cx="2268640" cy="293086"/>
            </a:xfrm>
            <a:prstGeom prst="rect">
              <a:avLst/>
            </a:prstGeom>
            <a:grpFill/>
            <a:ln w="25400" cap="flat" cmpd="sng" algn="ctr">
              <a:noFill/>
              <a:prstDash val="solid"/>
            </a:ln>
            <a:effectLst/>
          </p:spPr>
          <p:txBody>
            <a:bodyPr rtlCol="0" anchor="ctr"/>
            <a:lstStyle/>
            <a:p>
              <a:pPr algn="ctr">
                <a:defRPr/>
              </a:pPr>
              <a:endParaRPr lang="zh-CN" altLang="en-US" sz="2400" kern="0" smtClean="0">
                <a:solidFill>
                  <a:prstClr val="white"/>
                </a:solidFill>
                <a:latin typeface="Arial"/>
                <a:ea typeface="方正正中黑简体"/>
                <a:cs typeface="+mn-ea"/>
                <a:sym typeface="+mn-lt"/>
              </a:endParaRPr>
            </a:p>
          </p:txBody>
        </p:sp>
        <p:sp>
          <p:nvSpPr>
            <p:cNvPr id="17" name="等腰三角形 16"/>
            <p:cNvSpPr/>
            <p:nvPr/>
          </p:nvSpPr>
          <p:spPr>
            <a:xfrm rot="5400000">
              <a:off x="2257111" y="204921"/>
              <a:ext cx="318131" cy="232184"/>
            </a:xfrm>
            <a:prstGeom prst="triangle">
              <a:avLst/>
            </a:prstGeom>
            <a:grpFill/>
            <a:ln w="25400" cap="flat" cmpd="sng" algn="ctr">
              <a:noFill/>
              <a:prstDash val="solid"/>
            </a:ln>
            <a:effectLst/>
          </p:spPr>
          <p:txBody>
            <a:bodyPr rtlCol="0" anchor="ctr"/>
            <a:lstStyle/>
            <a:p>
              <a:pPr algn="ctr">
                <a:defRPr/>
              </a:pPr>
              <a:endParaRPr lang="zh-CN" altLang="en-US" sz="2400" kern="0" smtClean="0">
                <a:solidFill>
                  <a:prstClr val="white"/>
                </a:solidFill>
                <a:latin typeface="Arial"/>
                <a:ea typeface="方正正中黑简体"/>
                <a:cs typeface="+mn-ea"/>
                <a:sym typeface="+mn-lt"/>
              </a:endParaRPr>
            </a:p>
          </p:txBody>
        </p:sp>
        <p:sp>
          <p:nvSpPr>
            <p:cNvPr id="18" name="TextBox 8"/>
            <p:cNvSpPr txBox="1"/>
            <p:nvPr/>
          </p:nvSpPr>
          <p:spPr>
            <a:xfrm>
              <a:off x="1395571" y="238997"/>
              <a:ext cx="626553" cy="157024"/>
            </a:xfrm>
            <a:prstGeom prst="rect">
              <a:avLst/>
            </a:prstGeom>
            <a:grpFill/>
            <a:ln>
              <a:noFill/>
            </a:ln>
          </p:spPr>
          <p:txBody>
            <a:bodyPr wrap="none" rtlCol="0">
              <a:spAutoFit/>
            </a:bodyPr>
            <a:lstStyle/>
            <a:p>
              <a:pPr algn="just">
                <a:spcBef>
                  <a:spcPct val="0"/>
                </a:spcBef>
              </a:pPr>
              <a:r>
                <a:rPr lang="zh-CN" altLang="en-US" sz="4800" kern="0" spc="400" dirty="0" smtClean="0">
                  <a:solidFill>
                    <a:prstClr val="white"/>
                  </a:solidFill>
                  <a:latin typeface="微软雅黑" panose="020B0503020204020204" pitchFamily="34" charset="-122"/>
                  <a:ea typeface="微软雅黑" panose="020B0503020204020204" pitchFamily="34" charset="-122"/>
                  <a:cs typeface="+mn-ea"/>
                  <a:sym typeface="+mn-lt"/>
                </a:rPr>
                <a:t>用例图</a:t>
              </a:r>
              <a:endParaRPr lang="en-US" altLang="zh-CN" sz="4800" kern="0" spc="400" dirty="0" smtClean="0">
                <a:solidFill>
                  <a:prstClr val="white"/>
                </a:solidFill>
                <a:latin typeface="微软雅黑" panose="020B0503020204020204" pitchFamily="34" charset="-122"/>
                <a:ea typeface="微软雅黑" panose="020B0503020204020204" pitchFamily="34" charset="-122"/>
                <a:cs typeface="+mn-ea"/>
                <a:sym typeface="+mn-lt"/>
              </a:endParaRPr>
            </a:p>
          </p:txBody>
        </p:sp>
      </p:grpSp>
      <p:grpSp>
        <p:nvGrpSpPr>
          <p:cNvPr id="19" name="组合 18"/>
          <p:cNvGrpSpPr/>
          <p:nvPr/>
        </p:nvGrpSpPr>
        <p:grpSpPr>
          <a:xfrm>
            <a:off x="2081804" y="1831086"/>
            <a:ext cx="3493221" cy="3493221"/>
            <a:chOff x="267453" y="94709"/>
            <a:chExt cx="454824" cy="454824"/>
          </a:xfrm>
        </p:grpSpPr>
        <p:sp>
          <p:nvSpPr>
            <p:cNvPr id="20" name="椭圆 19"/>
            <p:cNvSpPr/>
            <p:nvPr/>
          </p:nvSpPr>
          <p:spPr>
            <a:xfrm>
              <a:off x="301756" y="114952"/>
              <a:ext cx="390525" cy="395287"/>
            </a:xfrm>
            <a:prstGeom prst="ellipse">
              <a:avLst/>
            </a:prstGeom>
            <a:solidFill>
              <a:sysClr val="window" lastClr="FFFFFF"/>
            </a:solidFill>
            <a:ln w="25400" cap="flat" cmpd="sng" algn="ctr">
              <a:solidFill>
                <a:sysClr val="window" lastClr="FFFFFF"/>
              </a:solidFill>
              <a:prstDash val="solid"/>
            </a:ln>
            <a:effectLst/>
          </p:spPr>
          <p:txBody>
            <a:bodyPr rtlCol="0" anchor="ctr"/>
            <a:lstStyle/>
            <a:p>
              <a:pPr algn="ctr">
                <a:defRPr/>
              </a:pPr>
              <a:endParaRPr lang="zh-CN" altLang="en-US" sz="2400" kern="0" smtClean="0">
                <a:solidFill>
                  <a:prstClr val="white"/>
                </a:solidFill>
                <a:latin typeface="Arial"/>
                <a:ea typeface="方正正中黑简体"/>
                <a:cs typeface="+mn-ea"/>
                <a:sym typeface="+mn-lt"/>
              </a:endParaRPr>
            </a:p>
          </p:txBody>
        </p:sp>
        <p:sp>
          <p:nvSpPr>
            <p:cNvPr id="23" name="椭圆 22"/>
            <p:cNvSpPr/>
            <p:nvPr/>
          </p:nvSpPr>
          <p:spPr>
            <a:xfrm>
              <a:off x="343738" y="170570"/>
              <a:ext cx="302255" cy="302255"/>
            </a:xfrm>
            <a:prstGeom prst="ellipse">
              <a:avLst/>
            </a:prstGeom>
            <a:solidFill>
              <a:srgbClr val="45BD8F"/>
            </a:solidFill>
            <a:ln w="25400" cap="flat" cmpd="sng" algn="ctr">
              <a:noFill/>
              <a:prstDash val="solid"/>
            </a:ln>
            <a:effectLst/>
          </p:spPr>
          <p:txBody>
            <a:bodyPr rtlCol="0" anchor="ctr"/>
            <a:lstStyle/>
            <a:p>
              <a:pPr algn="ctr">
                <a:defRPr/>
              </a:pPr>
              <a:endParaRPr lang="zh-CN" altLang="en-US" sz="2400" kern="0" smtClean="0">
                <a:solidFill>
                  <a:prstClr val="white"/>
                </a:solidFill>
                <a:latin typeface="Arial"/>
                <a:ea typeface="方正正中黑简体"/>
                <a:cs typeface="+mn-ea"/>
                <a:sym typeface="+mn-lt"/>
              </a:endParaRPr>
            </a:p>
          </p:txBody>
        </p:sp>
        <p:sp>
          <p:nvSpPr>
            <p:cNvPr id="24" name="同心圆 23"/>
            <p:cNvSpPr/>
            <p:nvPr/>
          </p:nvSpPr>
          <p:spPr>
            <a:xfrm>
              <a:off x="267453" y="94709"/>
              <a:ext cx="454824" cy="454824"/>
            </a:xfrm>
            <a:prstGeom prst="donut">
              <a:avLst>
                <a:gd name="adj" fmla="val 8567"/>
              </a:avLst>
            </a:prstGeom>
            <a:solidFill>
              <a:sysClr val="window" lastClr="FFFFFF"/>
            </a:solidFill>
            <a:ln w="9525" cap="flat" cmpd="sng" algn="ctr">
              <a:noFill/>
              <a:prstDash val="solid"/>
            </a:ln>
            <a:effectLst>
              <a:outerShdw blurRad="63500" sx="102000" sy="102000" algn="ctr" rotWithShape="0">
                <a:prstClr val="black">
                  <a:alpha val="20000"/>
                </a:prstClr>
              </a:outerShdw>
            </a:effectLst>
          </p:spPr>
          <p:txBody>
            <a:bodyPr rtlCol="0" anchor="ctr"/>
            <a:lstStyle/>
            <a:p>
              <a:pPr algn="ctr">
                <a:defRPr/>
              </a:pPr>
              <a:endParaRPr lang="zh-CN" altLang="en-US" sz="1600" kern="0" smtClean="0">
                <a:solidFill>
                  <a:prstClr val="black"/>
                </a:solidFill>
                <a:latin typeface="Arial"/>
                <a:ea typeface="方正正中黑简体"/>
                <a:cs typeface="+mn-ea"/>
                <a:sym typeface="+mn-lt"/>
              </a:endParaRPr>
            </a:p>
          </p:txBody>
        </p:sp>
        <p:sp>
          <p:nvSpPr>
            <p:cNvPr id="25" name="TextBox 9"/>
            <p:cNvSpPr txBox="1"/>
            <p:nvPr/>
          </p:nvSpPr>
          <p:spPr>
            <a:xfrm>
              <a:off x="370583" y="176347"/>
              <a:ext cx="261978" cy="268490"/>
            </a:xfrm>
            <a:prstGeom prst="rect">
              <a:avLst/>
            </a:prstGeom>
            <a:noFill/>
          </p:spPr>
          <p:txBody>
            <a:bodyPr wrap="none" rtlCol="0">
              <a:spAutoFit/>
            </a:bodyPr>
            <a:lstStyle/>
            <a:p>
              <a:pPr>
                <a:defRPr/>
              </a:pPr>
              <a:r>
                <a:rPr lang="en-US" altLang="zh-CN" sz="12800" kern="0" dirty="0" smtClean="0">
                  <a:solidFill>
                    <a:prstClr val="white"/>
                  </a:solidFill>
                  <a:latin typeface="Arial"/>
                  <a:ea typeface="方正正中黑简体"/>
                  <a:cs typeface="+mn-ea"/>
                  <a:sym typeface="+mn-lt"/>
                </a:rPr>
                <a:t>04</a:t>
              </a:r>
              <a:endParaRPr lang="zh-CN" altLang="en-US" sz="12800" kern="0" dirty="0" smtClean="0">
                <a:solidFill>
                  <a:prstClr val="white"/>
                </a:solidFill>
                <a:latin typeface="Arial"/>
                <a:ea typeface="方正正中黑简体"/>
                <a:cs typeface="+mn-ea"/>
                <a:sym typeface="+mn-lt"/>
              </a:endParaRPr>
            </a:p>
          </p:txBody>
        </p:sp>
      </p:grpSp>
    </p:spTree>
    <p:extLst>
      <p:ext uri="{BB962C8B-B14F-4D97-AF65-F5344CB8AC3E}">
        <p14:creationId xmlns:p14="http://schemas.microsoft.com/office/powerpoint/2010/main" val="2118025572"/>
      </p:ext>
    </p:extLst>
  </p:cSld>
  <p:clrMapOvr>
    <a:masterClrMapping/>
  </p:clrMapOvr>
  <p:transition spd="slow">
    <p:push dir="u"/>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Freeform 5">
            <a:extLst>
              <a:ext uri="{FF2B5EF4-FFF2-40B4-BE49-F238E27FC236}">
                <a16:creationId xmlns:a16="http://schemas.microsoft.com/office/drawing/2014/main" id="{8B9A9258-44E7-48F7-8544-A041B8CDB302}"/>
              </a:ext>
            </a:extLst>
          </p:cNvPr>
          <p:cNvSpPr/>
          <p:nvPr/>
        </p:nvSpPr>
        <p:spPr bwMode="auto">
          <a:xfrm>
            <a:off x="269690" y="147461"/>
            <a:ext cx="262718"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2" name="Freeform 6">
            <a:extLst>
              <a:ext uri="{FF2B5EF4-FFF2-40B4-BE49-F238E27FC236}">
                <a16:creationId xmlns:a16="http://schemas.microsoft.com/office/drawing/2014/main" id="{ED554411-5037-48EC-8D23-4F78056970F9}"/>
              </a:ext>
            </a:extLst>
          </p:cNvPr>
          <p:cNvSpPr/>
          <p:nvPr/>
        </p:nvSpPr>
        <p:spPr bwMode="auto">
          <a:xfrm>
            <a:off x="441542" y="321290"/>
            <a:ext cx="262718" cy="26864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3" name="Freeform 7">
            <a:extLst>
              <a:ext uri="{FF2B5EF4-FFF2-40B4-BE49-F238E27FC236}">
                <a16:creationId xmlns:a16="http://schemas.microsoft.com/office/drawing/2014/main" id="{5FB68AAD-2113-4330-BA10-A8C368012583}"/>
              </a:ext>
            </a:extLst>
          </p:cNvPr>
          <p:cNvSpPr/>
          <p:nvPr/>
        </p:nvSpPr>
        <p:spPr bwMode="auto">
          <a:xfrm>
            <a:off x="265739" y="503020"/>
            <a:ext cx="260742"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4" name="标题 1">
            <a:extLst>
              <a:ext uri="{FF2B5EF4-FFF2-40B4-BE49-F238E27FC236}">
                <a16:creationId xmlns:a16="http://schemas.microsoft.com/office/drawing/2014/main" id="{6C014F55-6514-4CD4-A5BF-E8C7ACF40AB3}"/>
              </a:ext>
            </a:extLst>
          </p:cNvPr>
          <p:cNvSpPr txBox="1"/>
          <p:nvPr/>
        </p:nvSpPr>
        <p:spPr>
          <a:xfrm>
            <a:off x="721025" y="201586"/>
            <a:ext cx="2980810" cy="634082"/>
          </a:xfrm>
          <a:prstGeom prst="rect">
            <a:avLst/>
          </a:prstGeom>
        </p:spPr>
        <p:txBody>
          <a:bodyPr/>
          <a:lstStyle>
            <a:lvl1pPr algn="l" defTabSz="914400" rtl="0" eaLnBrk="1" latinLnBrk="0" hangingPunct="1">
              <a:spcBef>
                <a:spcPct val="0"/>
              </a:spcBef>
              <a:buNone/>
              <a:defRPr sz="3600" kern="1200">
                <a:solidFill>
                  <a:srgbClr val="92D050"/>
                </a:solidFill>
                <a:latin typeface="汉仪秀英体简" pitchFamily="49" charset="-122"/>
                <a:ea typeface="汉仪秀英体简" pitchFamily="49" charset="-122"/>
                <a:cs typeface="+mj-cs"/>
              </a:defRPr>
            </a:lvl1pPr>
          </a:lstStyle>
          <a:p>
            <a:r>
              <a:rPr lang="zh-CN" altLang="en-US" sz="3200" dirty="0" smtClean="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顶层用例图</a:t>
            </a:r>
            <a:r>
              <a:rPr lang="en-US" altLang="zh-CN" sz="3200"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[5]</a:t>
            </a:r>
            <a:endParaRPr lang="zh-CN" altLang="en-US" sz="3200"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endParaRPr>
          </a:p>
          <a:p>
            <a:endParaRPr lang="zh-CN" altLang="en-US" sz="3200"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pic>
        <p:nvPicPr>
          <p:cNvPr id="2050" name="Picture 2" descr="微信图片_2019010202135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07762" y="201586"/>
            <a:ext cx="4662097" cy="6523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4664408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Freeform 5">
            <a:extLst>
              <a:ext uri="{FF2B5EF4-FFF2-40B4-BE49-F238E27FC236}">
                <a16:creationId xmlns:a16="http://schemas.microsoft.com/office/drawing/2014/main" id="{8B9A9258-44E7-48F7-8544-A041B8CDB302}"/>
              </a:ext>
            </a:extLst>
          </p:cNvPr>
          <p:cNvSpPr/>
          <p:nvPr/>
        </p:nvSpPr>
        <p:spPr bwMode="auto">
          <a:xfrm>
            <a:off x="269690" y="147461"/>
            <a:ext cx="262718"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2" name="Freeform 6">
            <a:extLst>
              <a:ext uri="{FF2B5EF4-FFF2-40B4-BE49-F238E27FC236}">
                <a16:creationId xmlns:a16="http://schemas.microsoft.com/office/drawing/2014/main" id="{ED554411-5037-48EC-8D23-4F78056970F9}"/>
              </a:ext>
            </a:extLst>
          </p:cNvPr>
          <p:cNvSpPr/>
          <p:nvPr/>
        </p:nvSpPr>
        <p:spPr bwMode="auto">
          <a:xfrm>
            <a:off x="441542" y="321290"/>
            <a:ext cx="262718" cy="26864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3" name="Freeform 7">
            <a:extLst>
              <a:ext uri="{FF2B5EF4-FFF2-40B4-BE49-F238E27FC236}">
                <a16:creationId xmlns:a16="http://schemas.microsoft.com/office/drawing/2014/main" id="{5FB68AAD-2113-4330-BA10-A8C368012583}"/>
              </a:ext>
            </a:extLst>
          </p:cNvPr>
          <p:cNvSpPr/>
          <p:nvPr/>
        </p:nvSpPr>
        <p:spPr bwMode="auto">
          <a:xfrm>
            <a:off x="265739" y="503020"/>
            <a:ext cx="260742"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pic>
        <p:nvPicPr>
          <p:cNvPr id="4098" name="图片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7000" y="38100"/>
            <a:ext cx="6816725" cy="67859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 name="标题 1">
            <a:extLst>
              <a:ext uri="{FF2B5EF4-FFF2-40B4-BE49-F238E27FC236}">
                <a16:creationId xmlns:a16="http://schemas.microsoft.com/office/drawing/2014/main" id="{6C014F55-6514-4CD4-A5BF-E8C7ACF40AB3}"/>
              </a:ext>
            </a:extLst>
          </p:cNvPr>
          <p:cNvSpPr txBox="1"/>
          <p:nvPr/>
        </p:nvSpPr>
        <p:spPr>
          <a:xfrm>
            <a:off x="721024" y="201586"/>
            <a:ext cx="5946476" cy="634082"/>
          </a:xfrm>
          <a:prstGeom prst="rect">
            <a:avLst/>
          </a:prstGeom>
        </p:spPr>
        <p:txBody>
          <a:bodyPr/>
          <a:lstStyle>
            <a:lvl1pPr algn="l" defTabSz="914400" rtl="0" eaLnBrk="1" latinLnBrk="0" hangingPunct="1">
              <a:spcBef>
                <a:spcPct val="0"/>
              </a:spcBef>
              <a:buNone/>
              <a:defRPr sz="3600" kern="1200">
                <a:solidFill>
                  <a:srgbClr val="92D050"/>
                </a:solidFill>
                <a:latin typeface="汉仪秀英体简" pitchFamily="49" charset="-122"/>
                <a:ea typeface="汉仪秀英体简" pitchFamily="49" charset="-122"/>
                <a:cs typeface="+mj-cs"/>
              </a:defRPr>
            </a:lvl1pPr>
          </a:lstStyle>
          <a:p>
            <a:r>
              <a:rPr lang="zh-CN" altLang="en-US" sz="3200" dirty="0" smtClean="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管理员顶层用例图</a:t>
            </a:r>
            <a:r>
              <a:rPr lang="en-US" altLang="zh-CN" sz="3200"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[5]</a:t>
            </a:r>
            <a:endParaRPr lang="zh-CN" altLang="en-US" sz="3200"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endParaRPr>
          </a:p>
          <a:p>
            <a:endParaRPr lang="zh-CN" altLang="en-US" sz="3200"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Tree>
    <p:extLst>
      <p:ext uri="{BB962C8B-B14F-4D97-AF65-F5344CB8AC3E}">
        <p14:creationId xmlns:p14="http://schemas.microsoft.com/office/powerpoint/2010/main" val="89855146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Freeform 5">
            <a:extLst>
              <a:ext uri="{FF2B5EF4-FFF2-40B4-BE49-F238E27FC236}">
                <a16:creationId xmlns:a16="http://schemas.microsoft.com/office/drawing/2014/main" id="{8B9A9258-44E7-48F7-8544-A041B8CDB302}"/>
              </a:ext>
            </a:extLst>
          </p:cNvPr>
          <p:cNvSpPr/>
          <p:nvPr/>
        </p:nvSpPr>
        <p:spPr bwMode="auto">
          <a:xfrm>
            <a:off x="269690" y="147461"/>
            <a:ext cx="262718"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2" name="Freeform 6">
            <a:extLst>
              <a:ext uri="{FF2B5EF4-FFF2-40B4-BE49-F238E27FC236}">
                <a16:creationId xmlns:a16="http://schemas.microsoft.com/office/drawing/2014/main" id="{ED554411-5037-48EC-8D23-4F78056970F9}"/>
              </a:ext>
            </a:extLst>
          </p:cNvPr>
          <p:cNvSpPr/>
          <p:nvPr/>
        </p:nvSpPr>
        <p:spPr bwMode="auto">
          <a:xfrm>
            <a:off x="441542" y="321290"/>
            <a:ext cx="262718" cy="26864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3" name="Freeform 7">
            <a:extLst>
              <a:ext uri="{FF2B5EF4-FFF2-40B4-BE49-F238E27FC236}">
                <a16:creationId xmlns:a16="http://schemas.microsoft.com/office/drawing/2014/main" id="{5FB68AAD-2113-4330-BA10-A8C368012583}"/>
              </a:ext>
            </a:extLst>
          </p:cNvPr>
          <p:cNvSpPr/>
          <p:nvPr/>
        </p:nvSpPr>
        <p:spPr bwMode="auto">
          <a:xfrm>
            <a:off x="265739" y="503020"/>
            <a:ext cx="260742"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4" name="标题 1">
            <a:extLst>
              <a:ext uri="{FF2B5EF4-FFF2-40B4-BE49-F238E27FC236}">
                <a16:creationId xmlns:a16="http://schemas.microsoft.com/office/drawing/2014/main" id="{6C014F55-6514-4CD4-A5BF-E8C7ACF40AB3}"/>
              </a:ext>
            </a:extLst>
          </p:cNvPr>
          <p:cNvSpPr txBox="1"/>
          <p:nvPr/>
        </p:nvSpPr>
        <p:spPr>
          <a:xfrm>
            <a:off x="721024" y="201586"/>
            <a:ext cx="3946226" cy="634082"/>
          </a:xfrm>
          <a:prstGeom prst="rect">
            <a:avLst/>
          </a:prstGeom>
        </p:spPr>
        <p:txBody>
          <a:bodyPr/>
          <a:lstStyle>
            <a:lvl1pPr algn="l" defTabSz="914400" rtl="0" eaLnBrk="1" latinLnBrk="0" hangingPunct="1">
              <a:spcBef>
                <a:spcPct val="0"/>
              </a:spcBef>
              <a:buNone/>
              <a:defRPr sz="3600" kern="1200">
                <a:solidFill>
                  <a:srgbClr val="92D050"/>
                </a:solidFill>
                <a:latin typeface="汉仪秀英体简" pitchFamily="49" charset="-122"/>
                <a:ea typeface="汉仪秀英体简" pitchFamily="49" charset="-122"/>
                <a:cs typeface="+mj-cs"/>
              </a:defRPr>
            </a:lvl1pPr>
          </a:lstStyle>
          <a:p>
            <a:r>
              <a:rPr lang="zh-CN" altLang="en-US" sz="3200" dirty="0" smtClean="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游客顶层用例图</a:t>
            </a:r>
            <a:r>
              <a:rPr lang="en-US" altLang="zh-CN" sz="3200"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[5]</a:t>
            </a:r>
            <a:endParaRPr lang="zh-CN" altLang="en-US" sz="3200"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endParaRPr>
          </a:p>
          <a:p>
            <a:endParaRPr lang="zh-CN" altLang="en-US" sz="3200"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22797" y="280796"/>
            <a:ext cx="4467222" cy="6443869"/>
          </a:xfrm>
          <a:prstGeom prst="rect">
            <a:avLst/>
          </a:prstGeom>
        </p:spPr>
      </p:pic>
    </p:spTree>
    <p:extLst>
      <p:ext uri="{BB962C8B-B14F-4D97-AF65-F5344CB8AC3E}">
        <p14:creationId xmlns:p14="http://schemas.microsoft.com/office/powerpoint/2010/main" val="249961726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Freeform 5">
            <a:extLst>
              <a:ext uri="{FF2B5EF4-FFF2-40B4-BE49-F238E27FC236}">
                <a16:creationId xmlns:a16="http://schemas.microsoft.com/office/drawing/2014/main" id="{8B9A9258-44E7-48F7-8544-A041B8CDB302}"/>
              </a:ext>
            </a:extLst>
          </p:cNvPr>
          <p:cNvSpPr/>
          <p:nvPr/>
        </p:nvSpPr>
        <p:spPr bwMode="auto">
          <a:xfrm>
            <a:off x="269690" y="147461"/>
            <a:ext cx="262718"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2" name="Freeform 6">
            <a:extLst>
              <a:ext uri="{FF2B5EF4-FFF2-40B4-BE49-F238E27FC236}">
                <a16:creationId xmlns:a16="http://schemas.microsoft.com/office/drawing/2014/main" id="{ED554411-5037-48EC-8D23-4F78056970F9}"/>
              </a:ext>
            </a:extLst>
          </p:cNvPr>
          <p:cNvSpPr/>
          <p:nvPr/>
        </p:nvSpPr>
        <p:spPr bwMode="auto">
          <a:xfrm>
            <a:off x="441542" y="321290"/>
            <a:ext cx="262718" cy="26864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3" name="Freeform 7">
            <a:extLst>
              <a:ext uri="{FF2B5EF4-FFF2-40B4-BE49-F238E27FC236}">
                <a16:creationId xmlns:a16="http://schemas.microsoft.com/office/drawing/2014/main" id="{5FB68AAD-2113-4330-BA10-A8C368012583}"/>
              </a:ext>
            </a:extLst>
          </p:cNvPr>
          <p:cNvSpPr/>
          <p:nvPr/>
        </p:nvSpPr>
        <p:spPr bwMode="auto">
          <a:xfrm>
            <a:off x="265739" y="503020"/>
            <a:ext cx="260742"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pic>
        <p:nvPicPr>
          <p:cNvPr id="3074" name="图片 2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14736" y="147461"/>
            <a:ext cx="6646789" cy="6536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 name="标题 1">
            <a:extLst>
              <a:ext uri="{FF2B5EF4-FFF2-40B4-BE49-F238E27FC236}">
                <a16:creationId xmlns:a16="http://schemas.microsoft.com/office/drawing/2014/main" id="{6C014F55-6514-4CD4-A5BF-E8C7ACF40AB3}"/>
              </a:ext>
            </a:extLst>
          </p:cNvPr>
          <p:cNvSpPr txBox="1"/>
          <p:nvPr/>
        </p:nvSpPr>
        <p:spPr>
          <a:xfrm>
            <a:off x="721024" y="201586"/>
            <a:ext cx="3965275" cy="634082"/>
          </a:xfrm>
          <a:prstGeom prst="rect">
            <a:avLst/>
          </a:prstGeom>
        </p:spPr>
        <p:txBody>
          <a:bodyPr/>
          <a:lstStyle>
            <a:lvl1pPr algn="l" defTabSz="914400" rtl="0" eaLnBrk="1" latinLnBrk="0" hangingPunct="1">
              <a:spcBef>
                <a:spcPct val="0"/>
              </a:spcBef>
              <a:buNone/>
              <a:defRPr sz="3600" kern="1200">
                <a:solidFill>
                  <a:srgbClr val="92D050"/>
                </a:solidFill>
                <a:latin typeface="汉仪秀英体简" pitchFamily="49" charset="-122"/>
                <a:ea typeface="汉仪秀英体简" pitchFamily="49" charset="-122"/>
                <a:cs typeface="+mj-cs"/>
              </a:defRPr>
            </a:lvl1pPr>
          </a:lstStyle>
          <a:p>
            <a:r>
              <a:rPr lang="zh-CN" altLang="en-US" sz="3200" dirty="0" smtClean="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用户顶层用例图</a:t>
            </a:r>
            <a:r>
              <a:rPr lang="en-US" altLang="zh-CN" sz="3200"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[5]</a:t>
            </a:r>
            <a:endParaRPr lang="zh-CN" altLang="en-US" sz="3200"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endParaRPr>
          </a:p>
          <a:p>
            <a:endParaRPr lang="zh-CN" altLang="en-US" sz="3200"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Tree>
    <p:extLst>
      <p:ext uri="{BB962C8B-B14F-4D97-AF65-F5344CB8AC3E}">
        <p14:creationId xmlns:p14="http://schemas.microsoft.com/office/powerpoint/2010/main" val="194089297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364566" y="-1181686"/>
            <a:ext cx="759656" cy="1041009"/>
          </a:xfrm>
          <a:prstGeom prst="rect">
            <a:avLst/>
          </a:prstGeom>
          <a:gradFill>
            <a:gsLst>
              <a:gs pos="0">
                <a:srgbClr val="1B2C45"/>
              </a:gs>
              <a:gs pos="100000">
                <a:srgbClr val="254E8C"/>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 name="矩形 5"/>
          <p:cNvSpPr/>
          <p:nvPr/>
        </p:nvSpPr>
        <p:spPr>
          <a:xfrm>
            <a:off x="2169073" y="-1181687"/>
            <a:ext cx="759656" cy="1041009"/>
          </a:xfrm>
          <a:prstGeom prst="rect">
            <a:avLst/>
          </a:prstGeom>
          <a:gradFill>
            <a:gsLst>
              <a:gs pos="0">
                <a:srgbClr val="DDDDDD"/>
              </a:gs>
              <a:gs pos="100000">
                <a:srgbClr val="FEFEFE"/>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15" name="组合 14"/>
          <p:cNvGrpSpPr/>
          <p:nvPr/>
        </p:nvGrpSpPr>
        <p:grpSpPr>
          <a:xfrm>
            <a:off x="1817664" y="2732642"/>
            <a:ext cx="8722064" cy="1683597"/>
            <a:chOff x="31445" y="161947"/>
            <a:chExt cx="2500824" cy="318131"/>
          </a:xfrm>
          <a:solidFill>
            <a:srgbClr val="45BD8F"/>
          </a:solidFill>
        </p:grpSpPr>
        <p:sp>
          <p:nvSpPr>
            <p:cNvPr id="16" name="矩形 15"/>
            <p:cNvSpPr/>
            <p:nvPr/>
          </p:nvSpPr>
          <p:spPr>
            <a:xfrm>
              <a:off x="31445" y="176315"/>
              <a:ext cx="2268640" cy="293086"/>
            </a:xfrm>
            <a:prstGeom prst="rect">
              <a:avLst/>
            </a:prstGeom>
            <a:grpFill/>
            <a:ln w="25400" cap="flat" cmpd="sng" algn="ctr">
              <a:noFill/>
              <a:prstDash val="solid"/>
            </a:ln>
            <a:effectLst/>
          </p:spPr>
          <p:txBody>
            <a:bodyPr rtlCol="0" anchor="ctr"/>
            <a:lstStyle/>
            <a:p>
              <a:pPr algn="ctr">
                <a:defRPr/>
              </a:pPr>
              <a:endParaRPr lang="zh-CN" altLang="en-US" sz="2400" kern="0" smtClean="0">
                <a:solidFill>
                  <a:prstClr val="white"/>
                </a:solidFill>
                <a:latin typeface="Arial"/>
                <a:ea typeface="方正正中黑简体"/>
                <a:cs typeface="+mn-ea"/>
                <a:sym typeface="+mn-lt"/>
              </a:endParaRPr>
            </a:p>
          </p:txBody>
        </p:sp>
        <p:sp>
          <p:nvSpPr>
            <p:cNvPr id="17" name="等腰三角形 16"/>
            <p:cNvSpPr/>
            <p:nvPr/>
          </p:nvSpPr>
          <p:spPr>
            <a:xfrm rot="5400000">
              <a:off x="2257111" y="204921"/>
              <a:ext cx="318131" cy="232184"/>
            </a:xfrm>
            <a:prstGeom prst="triangle">
              <a:avLst/>
            </a:prstGeom>
            <a:grpFill/>
            <a:ln w="25400" cap="flat" cmpd="sng" algn="ctr">
              <a:noFill/>
              <a:prstDash val="solid"/>
            </a:ln>
            <a:effectLst/>
          </p:spPr>
          <p:txBody>
            <a:bodyPr rtlCol="0" anchor="ctr"/>
            <a:lstStyle/>
            <a:p>
              <a:pPr algn="ctr">
                <a:defRPr/>
              </a:pPr>
              <a:endParaRPr lang="zh-CN" altLang="en-US" sz="2400" kern="0" smtClean="0">
                <a:solidFill>
                  <a:prstClr val="white"/>
                </a:solidFill>
                <a:latin typeface="Arial"/>
                <a:ea typeface="方正正中黑简体"/>
                <a:cs typeface="+mn-ea"/>
                <a:sym typeface="+mn-lt"/>
              </a:endParaRPr>
            </a:p>
          </p:txBody>
        </p:sp>
        <p:sp>
          <p:nvSpPr>
            <p:cNvPr id="18" name="TextBox 8"/>
            <p:cNvSpPr txBox="1"/>
            <p:nvPr/>
          </p:nvSpPr>
          <p:spPr>
            <a:xfrm>
              <a:off x="1146052" y="261793"/>
              <a:ext cx="1229573" cy="122130"/>
            </a:xfrm>
            <a:prstGeom prst="rect">
              <a:avLst/>
            </a:prstGeom>
            <a:grpFill/>
            <a:ln>
              <a:noFill/>
            </a:ln>
          </p:spPr>
          <p:txBody>
            <a:bodyPr wrap="none" rtlCol="0">
              <a:spAutoFit/>
            </a:bodyPr>
            <a:lstStyle/>
            <a:p>
              <a:pPr algn="just">
                <a:spcBef>
                  <a:spcPct val="0"/>
                </a:spcBef>
              </a:pPr>
              <a:r>
                <a:rPr lang="zh-CN" altLang="en-US" sz="3600" kern="0" spc="400" dirty="0" smtClean="0">
                  <a:solidFill>
                    <a:prstClr val="white"/>
                  </a:solidFill>
                  <a:latin typeface="微软雅黑" panose="020B0503020204020204" pitchFamily="34" charset="-122"/>
                  <a:ea typeface="微软雅黑" panose="020B0503020204020204" pitchFamily="34" charset="-122"/>
                  <a:cs typeface="+mn-ea"/>
                  <a:sym typeface="+mn-lt"/>
                </a:rPr>
                <a:t>从渔具店展示成果</a:t>
              </a:r>
              <a:endParaRPr lang="en-US" altLang="zh-CN" sz="3600" kern="0" spc="400" dirty="0" smtClean="0">
                <a:solidFill>
                  <a:prstClr val="white"/>
                </a:solidFill>
                <a:latin typeface="微软雅黑" panose="020B0503020204020204" pitchFamily="34" charset="-122"/>
                <a:ea typeface="微软雅黑" panose="020B0503020204020204" pitchFamily="34" charset="-122"/>
                <a:cs typeface="+mn-ea"/>
                <a:sym typeface="+mn-lt"/>
              </a:endParaRPr>
            </a:p>
          </p:txBody>
        </p:sp>
      </p:grpSp>
      <p:grpSp>
        <p:nvGrpSpPr>
          <p:cNvPr id="19" name="组合 18"/>
          <p:cNvGrpSpPr/>
          <p:nvPr/>
        </p:nvGrpSpPr>
        <p:grpSpPr>
          <a:xfrm>
            <a:off x="2081804" y="1831086"/>
            <a:ext cx="3493221" cy="3493221"/>
            <a:chOff x="267453" y="94709"/>
            <a:chExt cx="454824" cy="454824"/>
          </a:xfrm>
        </p:grpSpPr>
        <p:sp>
          <p:nvSpPr>
            <p:cNvPr id="20" name="椭圆 19"/>
            <p:cNvSpPr/>
            <p:nvPr/>
          </p:nvSpPr>
          <p:spPr>
            <a:xfrm>
              <a:off x="301756" y="114952"/>
              <a:ext cx="390525" cy="395287"/>
            </a:xfrm>
            <a:prstGeom prst="ellipse">
              <a:avLst/>
            </a:prstGeom>
            <a:solidFill>
              <a:sysClr val="window" lastClr="FFFFFF"/>
            </a:solidFill>
            <a:ln w="25400" cap="flat" cmpd="sng" algn="ctr">
              <a:solidFill>
                <a:sysClr val="window" lastClr="FFFFFF"/>
              </a:solidFill>
              <a:prstDash val="solid"/>
            </a:ln>
            <a:effectLst/>
          </p:spPr>
          <p:txBody>
            <a:bodyPr rtlCol="0" anchor="ctr"/>
            <a:lstStyle/>
            <a:p>
              <a:pPr algn="ctr">
                <a:defRPr/>
              </a:pPr>
              <a:endParaRPr lang="zh-CN" altLang="en-US" sz="2400" kern="0" smtClean="0">
                <a:solidFill>
                  <a:prstClr val="white"/>
                </a:solidFill>
                <a:latin typeface="Arial"/>
                <a:ea typeface="方正正中黑简体"/>
                <a:cs typeface="+mn-ea"/>
                <a:sym typeface="+mn-lt"/>
              </a:endParaRPr>
            </a:p>
          </p:txBody>
        </p:sp>
        <p:sp>
          <p:nvSpPr>
            <p:cNvPr id="23" name="椭圆 22"/>
            <p:cNvSpPr/>
            <p:nvPr/>
          </p:nvSpPr>
          <p:spPr>
            <a:xfrm>
              <a:off x="343738" y="170570"/>
              <a:ext cx="302255" cy="302255"/>
            </a:xfrm>
            <a:prstGeom prst="ellipse">
              <a:avLst/>
            </a:prstGeom>
            <a:solidFill>
              <a:srgbClr val="45BD8F"/>
            </a:solidFill>
            <a:ln w="25400" cap="flat" cmpd="sng" algn="ctr">
              <a:noFill/>
              <a:prstDash val="solid"/>
            </a:ln>
            <a:effectLst/>
          </p:spPr>
          <p:txBody>
            <a:bodyPr rtlCol="0" anchor="ctr"/>
            <a:lstStyle/>
            <a:p>
              <a:pPr algn="ctr">
                <a:defRPr/>
              </a:pPr>
              <a:endParaRPr lang="zh-CN" altLang="en-US" sz="2400" kern="0" smtClean="0">
                <a:solidFill>
                  <a:prstClr val="white"/>
                </a:solidFill>
                <a:latin typeface="Arial"/>
                <a:ea typeface="方正正中黑简体"/>
                <a:cs typeface="+mn-ea"/>
                <a:sym typeface="+mn-lt"/>
              </a:endParaRPr>
            </a:p>
          </p:txBody>
        </p:sp>
        <p:sp>
          <p:nvSpPr>
            <p:cNvPr id="24" name="同心圆 23"/>
            <p:cNvSpPr/>
            <p:nvPr/>
          </p:nvSpPr>
          <p:spPr>
            <a:xfrm>
              <a:off x="267453" y="94709"/>
              <a:ext cx="454824" cy="454824"/>
            </a:xfrm>
            <a:prstGeom prst="donut">
              <a:avLst>
                <a:gd name="adj" fmla="val 8567"/>
              </a:avLst>
            </a:prstGeom>
            <a:solidFill>
              <a:sysClr val="window" lastClr="FFFFFF"/>
            </a:solidFill>
            <a:ln w="9525" cap="flat" cmpd="sng" algn="ctr">
              <a:noFill/>
              <a:prstDash val="solid"/>
            </a:ln>
            <a:effectLst>
              <a:outerShdw blurRad="63500" sx="102000" sy="102000" algn="ctr" rotWithShape="0">
                <a:prstClr val="black">
                  <a:alpha val="20000"/>
                </a:prstClr>
              </a:outerShdw>
            </a:effectLst>
          </p:spPr>
          <p:txBody>
            <a:bodyPr rtlCol="0" anchor="ctr"/>
            <a:lstStyle/>
            <a:p>
              <a:pPr algn="ctr">
                <a:defRPr/>
              </a:pPr>
              <a:endParaRPr lang="zh-CN" altLang="en-US" sz="1600" kern="0" smtClean="0">
                <a:solidFill>
                  <a:prstClr val="black"/>
                </a:solidFill>
                <a:latin typeface="Arial"/>
                <a:ea typeface="方正正中黑简体"/>
                <a:cs typeface="+mn-ea"/>
                <a:sym typeface="+mn-lt"/>
              </a:endParaRPr>
            </a:p>
          </p:txBody>
        </p:sp>
        <p:sp>
          <p:nvSpPr>
            <p:cNvPr id="25" name="TextBox 9"/>
            <p:cNvSpPr txBox="1"/>
            <p:nvPr/>
          </p:nvSpPr>
          <p:spPr>
            <a:xfrm>
              <a:off x="370583" y="176347"/>
              <a:ext cx="261978" cy="268490"/>
            </a:xfrm>
            <a:prstGeom prst="rect">
              <a:avLst/>
            </a:prstGeom>
            <a:noFill/>
          </p:spPr>
          <p:txBody>
            <a:bodyPr wrap="none" rtlCol="0">
              <a:spAutoFit/>
            </a:bodyPr>
            <a:lstStyle/>
            <a:p>
              <a:pPr>
                <a:defRPr/>
              </a:pPr>
              <a:r>
                <a:rPr lang="en-US" altLang="zh-CN" sz="12800" kern="0" dirty="0" smtClean="0">
                  <a:solidFill>
                    <a:prstClr val="white"/>
                  </a:solidFill>
                  <a:latin typeface="Arial"/>
                  <a:ea typeface="方正正中黑简体"/>
                  <a:cs typeface="+mn-ea"/>
                  <a:sym typeface="+mn-lt"/>
                </a:rPr>
                <a:t>05</a:t>
              </a:r>
              <a:endParaRPr lang="zh-CN" altLang="en-US" sz="12800" kern="0" dirty="0" smtClean="0">
                <a:solidFill>
                  <a:prstClr val="white"/>
                </a:solidFill>
                <a:latin typeface="Arial"/>
                <a:ea typeface="方正正中黑简体"/>
                <a:cs typeface="+mn-ea"/>
                <a:sym typeface="+mn-lt"/>
              </a:endParaRPr>
            </a:p>
          </p:txBody>
        </p:sp>
      </p:grpSp>
    </p:spTree>
    <p:extLst>
      <p:ext uri="{BB962C8B-B14F-4D97-AF65-F5344CB8AC3E}">
        <p14:creationId xmlns:p14="http://schemas.microsoft.com/office/powerpoint/2010/main" val="1038054657"/>
      </p:ext>
    </p:extLst>
  </p:cSld>
  <p:clrMapOvr>
    <a:masterClrMapping/>
  </p:clrMapOvr>
  <p:transition spd="slow">
    <p:push dir="u"/>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Parallelogram 2"/>
          <p:cNvSpPr/>
          <p:nvPr/>
        </p:nvSpPr>
        <p:spPr>
          <a:xfrm>
            <a:off x="2677406" y="-319719"/>
            <a:ext cx="720066" cy="101600"/>
          </a:xfrm>
          <a:prstGeom prst="rect">
            <a:avLst/>
          </a:prstGeom>
          <a:solidFill>
            <a:srgbClr val="D53B8C"/>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41" name="Parallelogram 4"/>
          <p:cNvSpPr/>
          <p:nvPr/>
        </p:nvSpPr>
        <p:spPr>
          <a:xfrm>
            <a:off x="2015312" y="-319719"/>
            <a:ext cx="720066" cy="101600"/>
          </a:xfrm>
          <a:prstGeom prst="rect">
            <a:avLst/>
          </a:prstGeom>
          <a:solidFill>
            <a:srgbClr val="A219B9"/>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42" name="Parallelogram 5"/>
          <p:cNvSpPr/>
          <p:nvPr/>
        </p:nvSpPr>
        <p:spPr>
          <a:xfrm>
            <a:off x="1353218" y="-319720"/>
            <a:ext cx="720066" cy="101600"/>
          </a:xfrm>
          <a:prstGeom prst="rect">
            <a:avLst/>
          </a:prstGeom>
          <a:solidFill>
            <a:srgbClr val="4859D8"/>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43" name="Parallelogram 7"/>
          <p:cNvSpPr/>
          <p:nvPr/>
        </p:nvSpPr>
        <p:spPr>
          <a:xfrm>
            <a:off x="691123" y="-319720"/>
            <a:ext cx="720066" cy="101600"/>
          </a:xfrm>
          <a:prstGeom prst="rect">
            <a:avLst/>
          </a:prstGeom>
          <a:solidFill>
            <a:srgbClr val="3D90F5"/>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44" name="Parallelogram 8"/>
          <p:cNvSpPr/>
          <p:nvPr/>
        </p:nvSpPr>
        <p:spPr>
          <a:xfrm>
            <a:off x="29029" y="-319719"/>
            <a:ext cx="720066" cy="101600"/>
          </a:xfrm>
          <a:prstGeom prst="rect">
            <a:avLst/>
          </a:prstGeom>
          <a:solidFill>
            <a:srgbClr val="02AEE4"/>
          </a:solidFill>
          <a:ln w="12700" cap="flat" cmpd="sng" algn="ctr">
            <a:noFill/>
            <a:prstDash val="solid"/>
            <a:miter lim="800000"/>
          </a:ln>
          <a:effectLst/>
        </p:spPr>
        <p:txBody>
          <a:bodyPr rtlCol="0" anchor="ctr"/>
          <a:lstStyle/>
          <a:p>
            <a:pPr algn="ctr"/>
            <a:endParaRPr lang="id-ID">
              <a:solidFill>
                <a:sysClr val="window" lastClr="FFFFFF"/>
              </a:solidFill>
              <a:latin typeface="Calibri" panose="020F0502020204030204"/>
            </a:endParaRPr>
          </a:p>
        </p:txBody>
      </p:sp>
      <p:sp>
        <p:nvSpPr>
          <p:cNvPr id="45" name="Freeform 10"/>
          <p:cNvSpPr/>
          <p:nvPr/>
        </p:nvSpPr>
        <p:spPr>
          <a:xfrm>
            <a:off x="3339500" y="-319720"/>
            <a:ext cx="683453" cy="101600"/>
          </a:xfrm>
          <a:prstGeom prst="rect">
            <a:avLst/>
          </a:prstGeom>
          <a:solidFill>
            <a:srgbClr val="FF79A2"/>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97" name="矩形 96"/>
          <p:cNvSpPr/>
          <p:nvPr/>
        </p:nvSpPr>
        <p:spPr>
          <a:xfrm>
            <a:off x="0" y="-1028700"/>
            <a:ext cx="590550" cy="400050"/>
          </a:xfrm>
          <a:prstGeom prst="rect">
            <a:avLst/>
          </a:prstGeom>
          <a:gradFill>
            <a:gsLst>
              <a:gs pos="0">
                <a:srgbClr val="029ACA"/>
              </a:gs>
              <a:gs pos="100000">
                <a:srgbClr val="02AEE4"/>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98" name="矩形 97"/>
          <p:cNvSpPr/>
          <p:nvPr/>
        </p:nvSpPr>
        <p:spPr>
          <a:xfrm>
            <a:off x="685800" y="-1028700"/>
            <a:ext cx="590550" cy="400050"/>
          </a:xfrm>
          <a:prstGeom prst="rect">
            <a:avLst/>
          </a:prstGeom>
          <a:gradFill>
            <a:gsLst>
              <a:gs pos="0">
                <a:srgbClr val="1378F3"/>
              </a:gs>
              <a:gs pos="100000">
                <a:srgbClr val="3D90F5"/>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99" name="矩形 98"/>
          <p:cNvSpPr/>
          <p:nvPr/>
        </p:nvSpPr>
        <p:spPr>
          <a:xfrm>
            <a:off x="2743200" y="-1028700"/>
            <a:ext cx="590550" cy="400050"/>
          </a:xfrm>
          <a:prstGeom prst="rect">
            <a:avLst/>
          </a:prstGeom>
          <a:gradFill>
            <a:gsLst>
              <a:gs pos="0">
                <a:srgbClr val="BC2876"/>
              </a:gs>
              <a:gs pos="100000">
                <a:srgbClr val="D53B8C"/>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100" name="矩形 99"/>
          <p:cNvSpPr/>
          <p:nvPr/>
        </p:nvSpPr>
        <p:spPr>
          <a:xfrm>
            <a:off x="3429000" y="-1028700"/>
            <a:ext cx="590550" cy="400050"/>
          </a:xfrm>
          <a:prstGeom prst="rect">
            <a:avLst/>
          </a:prstGeom>
          <a:gradFill>
            <a:gsLst>
              <a:gs pos="0">
                <a:srgbClr val="FF4F85"/>
              </a:gs>
              <a:gs pos="100000">
                <a:srgbClr val="FF79A2"/>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101" name="矩形 100"/>
          <p:cNvSpPr/>
          <p:nvPr/>
        </p:nvSpPr>
        <p:spPr>
          <a:xfrm>
            <a:off x="1371600" y="-1028700"/>
            <a:ext cx="590550" cy="400050"/>
          </a:xfrm>
          <a:prstGeom prst="rect">
            <a:avLst/>
          </a:prstGeom>
          <a:gradFill>
            <a:gsLst>
              <a:gs pos="0">
                <a:srgbClr val="2B3EC9"/>
              </a:gs>
              <a:gs pos="100000">
                <a:srgbClr val="4859D8"/>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102" name="矩形 101"/>
          <p:cNvSpPr/>
          <p:nvPr/>
        </p:nvSpPr>
        <p:spPr>
          <a:xfrm>
            <a:off x="2057400" y="-1028700"/>
            <a:ext cx="590550" cy="400050"/>
          </a:xfrm>
          <a:prstGeom prst="rect">
            <a:avLst/>
          </a:prstGeom>
          <a:gradFill>
            <a:gsLst>
              <a:gs pos="0">
                <a:srgbClr val="7D138F"/>
              </a:gs>
              <a:gs pos="100000">
                <a:srgbClr val="A219B9"/>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grpSp>
        <p:nvGrpSpPr>
          <p:cNvPr id="93" name="组合 92"/>
          <p:cNvGrpSpPr/>
          <p:nvPr/>
        </p:nvGrpSpPr>
        <p:grpSpPr>
          <a:xfrm>
            <a:off x="0" y="6756400"/>
            <a:ext cx="12192000" cy="101600"/>
            <a:chOff x="0" y="6756400"/>
            <a:chExt cx="12192000" cy="101600"/>
          </a:xfrm>
          <a:solidFill>
            <a:schemeClr val="accent1">
              <a:lumMod val="75000"/>
            </a:schemeClr>
          </a:solidFill>
        </p:grpSpPr>
        <p:sp>
          <p:nvSpPr>
            <p:cNvPr id="94" name="Rectangle 1"/>
            <p:cNvSpPr/>
            <p:nvPr/>
          </p:nvSpPr>
          <p:spPr>
            <a:xfrm>
              <a:off x="0" y="6756400"/>
              <a:ext cx="12192000" cy="101600"/>
            </a:xfrm>
            <a:prstGeom prst="rect">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95" name="Parallelogram 2"/>
            <p:cNvSpPr/>
            <p:nvPr/>
          </p:nvSpPr>
          <p:spPr>
            <a:xfrm>
              <a:off x="107918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96" name="Parallelogram 4"/>
            <p:cNvSpPr/>
            <p:nvPr/>
          </p:nvSpPr>
          <p:spPr>
            <a:xfrm>
              <a:off x="1010285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19" name="Parallelogram 5"/>
            <p:cNvSpPr/>
            <p:nvPr/>
          </p:nvSpPr>
          <p:spPr>
            <a:xfrm>
              <a:off x="941387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20" name="Parallelogram 7"/>
            <p:cNvSpPr/>
            <p:nvPr/>
          </p:nvSpPr>
          <p:spPr>
            <a:xfrm>
              <a:off x="872490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21" name="Parallelogram 8"/>
            <p:cNvSpPr/>
            <p:nvPr/>
          </p:nvSpPr>
          <p:spPr>
            <a:xfrm>
              <a:off x="80359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22" name="Freeform 10"/>
            <p:cNvSpPr/>
            <p:nvPr/>
          </p:nvSpPr>
          <p:spPr>
            <a:xfrm>
              <a:off x="11480799" y="6756400"/>
              <a:ext cx="711201" cy="101600"/>
            </a:xfrm>
            <a:custGeom>
              <a:avLst/>
              <a:gdLst>
                <a:gd name="connsiteX0" fmla="*/ 57150 w 711201"/>
                <a:gd name="connsiteY0" fmla="*/ 0 h 101600"/>
                <a:gd name="connsiteX1" fmla="*/ 711201 w 711201"/>
                <a:gd name="connsiteY1" fmla="*/ 0 h 101600"/>
                <a:gd name="connsiteX2" fmla="*/ 711201 w 711201"/>
                <a:gd name="connsiteY2" fmla="*/ 101600 h 101600"/>
                <a:gd name="connsiteX3" fmla="*/ 0 w 711201"/>
                <a:gd name="connsiteY3" fmla="*/ 101600 h 101600"/>
              </a:gdLst>
              <a:ahLst/>
              <a:cxnLst>
                <a:cxn ang="0">
                  <a:pos x="connsiteX0" y="connsiteY0"/>
                </a:cxn>
                <a:cxn ang="0">
                  <a:pos x="connsiteX1" y="connsiteY1"/>
                </a:cxn>
                <a:cxn ang="0">
                  <a:pos x="connsiteX2" y="connsiteY2"/>
                </a:cxn>
                <a:cxn ang="0">
                  <a:pos x="connsiteX3" y="connsiteY3"/>
                </a:cxn>
              </a:cxnLst>
              <a:rect l="l" t="t" r="r" b="b"/>
              <a:pathLst>
                <a:path w="711201" h="101600">
                  <a:moveTo>
                    <a:pt x="57150" y="0"/>
                  </a:moveTo>
                  <a:lnTo>
                    <a:pt x="711201" y="0"/>
                  </a:lnTo>
                  <a:lnTo>
                    <a:pt x="711201" y="101600"/>
                  </a:lnTo>
                  <a:lnTo>
                    <a:pt x="0" y="101600"/>
                  </a:lnTo>
                  <a:close/>
                </a:path>
              </a:pathLst>
            </a:cu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grpSp>
      <p:sp>
        <p:nvSpPr>
          <p:cNvPr id="123" name="矩形 122"/>
          <p:cNvSpPr/>
          <p:nvPr/>
        </p:nvSpPr>
        <p:spPr>
          <a:xfrm>
            <a:off x="-18142" y="0"/>
            <a:ext cx="182563" cy="508000"/>
          </a:xfrm>
          <a:prstGeom prst="rect">
            <a:avLst/>
          </a:prstGeom>
          <a:solidFill>
            <a:srgbClr val="7CAFD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124" name="文本框 4"/>
          <p:cNvSpPr txBox="1">
            <a:spLocks noChangeArrowheads="1"/>
          </p:cNvSpPr>
          <p:nvPr/>
        </p:nvSpPr>
        <p:spPr bwMode="auto">
          <a:xfrm>
            <a:off x="105370" y="50800"/>
            <a:ext cx="802525" cy="5447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lang="zh-CN" altLang="en-US" sz="4000" b="1" dirty="0" smtClean="0">
                <a:solidFill>
                  <a:prstClr val="black"/>
                </a:solidFill>
                <a:latin typeface="微软雅黑" panose="020B0503020204020204" pitchFamily="34" charset="-122"/>
                <a:ea typeface="微软雅黑" panose="020B0503020204020204" pitchFamily="34" charset="-122"/>
              </a:rPr>
              <a:t>用例图</a:t>
            </a:r>
            <a:r>
              <a:rPr lang="en-US" altLang="zh-CN" sz="4000" b="1" dirty="0" smtClean="0">
                <a:solidFill>
                  <a:prstClr val="black"/>
                </a:solidFill>
                <a:latin typeface="微软雅黑" panose="020B0503020204020204" pitchFamily="34" charset="-122"/>
                <a:ea typeface="微软雅黑" panose="020B0503020204020204" pitchFamily="34" charset="-122"/>
              </a:rPr>
              <a:t>—</a:t>
            </a:r>
            <a:r>
              <a:rPr lang="zh-CN" altLang="en-US" sz="4000" b="1" dirty="0">
                <a:solidFill>
                  <a:srgbClr val="FF6600"/>
                </a:solidFill>
                <a:latin typeface="微软雅黑" panose="020B0503020204020204" pitchFamily="34" charset="-122"/>
                <a:ea typeface="微软雅黑" panose="020B0503020204020204" pitchFamily="34" charset="-122"/>
              </a:rPr>
              <a:t>渔具</a:t>
            </a:r>
            <a:r>
              <a:rPr lang="zh-CN" altLang="en-US" sz="4000" b="1" dirty="0" smtClean="0">
                <a:solidFill>
                  <a:srgbClr val="FF6600"/>
                </a:solidFill>
                <a:latin typeface="微软雅黑" panose="020B0503020204020204" pitchFamily="34" charset="-122"/>
                <a:ea typeface="微软雅黑" panose="020B0503020204020204" pitchFamily="34" charset="-122"/>
              </a:rPr>
              <a:t>店</a:t>
            </a:r>
            <a:endParaRPr lang="en-US" altLang="zh-CN" sz="4000" b="1" dirty="0" smtClean="0">
              <a:solidFill>
                <a:srgbClr val="FF6600"/>
              </a:solidFill>
              <a:latin typeface="微软雅黑" panose="020B0503020204020204" pitchFamily="34" charset="-122"/>
              <a:ea typeface="微软雅黑" panose="020B0503020204020204" pitchFamily="34" charset="-122"/>
            </a:endParaRPr>
          </a:p>
          <a:p>
            <a:pPr>
              <a:lnSpc>
                <a:spcPct val="100000"/>
              </a:lnSpc>
              <a:spcBef>
                <a:spcPct val="0"/>
              </a:spcBef>
              <a:buNone/>
            </a:pPr>
            <a:r>
              <a:rPr lang="en-US" altLang="zh-CN" b="1" dirty="0" smtClean="0">
                <a:solidFill>
                  <a:prstClr val="black"/>
                </a:solidFill>
                <a:latin typeface="微软雅黑" panose="020B0503020204020204" pitchFamily="34" charset="-122"/>
                <a:ea typeface="微软雅黑" panose="020B0503020204020204" pitchFamily="34" charset="-122"/>
              </a:rPr>
              <a:t>[5]</a:t>
            </a:r>
            <a:endParaRPr lang="zh-CN" altLang="en-US" b="1" dirty="0">
              <a:solidFill>
                <a:srgbClr val="FF6600"/>
              </a:solidFill>
              <a:latin typeface="微软雅黑" panose="020B0503020204020204" pitchFamily="34" charset="-122"/>
              <a:ea typeface="微软雅黑" panose="020B0503020204020204" pitchFamily="34" charset="-122"/>
            </a:endParaRPr>
          </a:p>
          <a:p>
            <a:pPr>
              <a:lnSpc>
                <a:spcPct val="100000"/>
              </a:lnSpc>
              <a:spcBef>
                <a:spcPct val="0"/>
              </a:spcBef>
              <a:buFontTx/>
              <a:buNone/>
            </a:pPr>
            <a:endParaRPr lang="zh-CN" altLang="en-US" sz="4000" b="1" dirty="0">
              <a:solidFill>
                <a:srgbClr val="FF6600"/>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1156" y="90810"/>
            <a:ext cx="10616854" cy="6535317"/>
          </a:xfrm>
          <a:prstGeom prst="rect">
            <a:avLst/>
          </a:prstGeom>
        </p:spPr>
      </p:pic>
      <p:sp>
        <p:nvSpPr>
          <p:cNvPr id="5" name="矩形 4"/>
          <p:cNvSpPr/>
          <p:nvPr/>
        </p:nvSpPr>
        <p:spPr>
          <a:xfrm>
            <a:off x="3857625" y="501340"/>
            <a:ext cx="1895475" cy="1251259"/>
          </a:xfrm>
          <a:prstGeom prst="rect">
            <a:avLst/>
          </a:prstGeom>
          <a:noFill/>
          <a:ln w="889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57560873"/>
      </p:ext>
    </p:extLst>
  </p:cSld>
  <p:clrMapOvr>
    <a:masterClrMapping/>
  </p:clrMapOvr>
  <p:transition spd="slow">
    <p:push dir="u"/>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Parallelogram 2"/>
          <p:cNvSpPr/>
          <p:nvPr/>
        </p:nvSpPr>
        <p:spPr>
          <a:xfrm>
            <a:off x="2677406" y="-319719"/>
            <a:ext cx="720066" cy="101600"/>
          </a:xfrm>
          <a:prstGeom prst="rect">
            <a:avLst/>
          </a:prstGeom>
          <a:solidFill>
            <a:srgbClr val="D53B8C"/>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41" name="Parallelogram 4"/>
          <p:cNvSpPr/>
          <p:nvPr/>
        </p:nvSpPr>
        <p:spPr>
          <a:xfrm>
            <a:off x="2015312" y="-319719"/>
            <a:ext cx="720066" cy="101600"/>
          </a:xfrm>
          <a:prstGeom prst="rect">
            <a:avLst/>
          </a:prstGeom>
          <a:solidFill>
            <a:srgbClr val="A219B9"/>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42" name="Parallelogram 5"/>
          <p:cNvSpPr/>
          <p:nvPr/>
        </p:nvSpPr>
        <p:spPr>
          <a:xfrm>
            <a:off x="1353218" y="-319720"/>
            <a:ext cx="720066" cy="101600"/>
          </a:xfrm>
          <a:prstGeom prst="rect">
            <a:avLst/>
          </a:prstGeom>
          <a:solidFill>
            <a:srgbClr val="4859D8"/>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43" name="Parallelogram 7"/>
          <p:cNvSpPr/>
          <p:nvPr/>
        </p:nvSpPr>
        <p:spPr>
          <a:xfrm>
            <a:off x="691123" y="-319720"/>
            <a:ext cx="720066" cy="101600"/>
          </a:xfrm>
          <a:prstGeom prst="rect">
            <a:avLst/>
          </a:prstGeom>
          <a:solidFill>
            <a:srgbClr val="3D90F5"/>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44" name="Parallelogram 8"/>
          <p:cNvSpPr/>
          <p:nvPr/>
        </p:nvSpPr>
        <p:spPr>
          <a:xfrm>
            <a:off x="29029" y="-319719"/>
            <a:ext cx="720066" cy="101600"/>
          </a:xfrm>
          <a:prstGeom prst="rect">
            <a:avLst/>
          </a:prstGeom>
          <a:solidFill>
            <a:srgbClr val="02AEE4"/>
          </a:solidFill>
          <a:ln w="12700" cap="flat" cmpd="sng" algn="ctr">
            <a:noFill/>
            <a:prstDash val="solid"/>
            <a:miter lim="800000"/>
          </a:ln>
          <a:effectLst/>
        </p:spPr>
        <p:txBody>
          <a:bodyPr rtlCol="0" anchor="ctr"/>
          <a:lstStyle/>
          <a:p>
            <a:pPr algn="ctr"/>
            <a:endParaRPr lang="id-ID">
              <a:solidFill>
                <a:sysClr val="window" lastClr="FFFFFF"/>
              </a:solidFill>
              <a:latin typeface="Calibri" panose="020F0502020204030204"/>
            </a:endParaRPr>
          </a:p>
        </p:txBody>
      </p:sp>
      <p:sp>
        <p:nvSpPr>
          <p:cNvPr id="45" name="Freeform 10"/>
          <p:cNvSpPr/>
          <p:nvPr/>
        </p:nvSpPr>
        <p:spPr>
          <a:xfrm>
            <a:off x="3339500" y="-319720"/>
            <a:ext cx="683453" cy="101600"/>
          </a:xfrm>
          <a:prstGeom prst="rect">
            <a:avLst/>
          </a:prstGeom>
          <a:solidFill>
            <a:srgbClr val="FF79A2"/>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97" name="矩形 96"/>
          <p:cNvSpPr/>
          <p:nvPr/>
        </p:nvSpPr>
        <p:spPr>
          <a:xfrm>
            <a:off x="0" y="-1028700"/>
            <a:ext cx="590550" cy="400050"/>
          </a:xfrm>
          <a:prstGeom prst="rect">
            <a:avLst/>
          </a:prstGeom>
          <a:gradFill>
            <a:gsLst>
              <a:gs pos="0">
                <a:srgbClr val="029ACA"/>
              </a:gs>
              <a:gs pos="100000">
                <a:srgbClr val="02AEE4"/>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98" name="矩形 97"/>
          <p:cNvSpPr/>
          <p:nvPr/>
        </p:nvSpPr>
        <p:spPr>
          <a:xfrm>
            <a:off x="685800" y="-1028700"/>
            <a:ext cx="590550" cy="400050"/>
          </a:xfrm>
          <a:prstGeom prst="rect">
            <a:avLst/>
          </a:prstGeom>
          <a:gradFill>
            <a:gsLst>
              <a:gs pos="0">
                <a:srgbClr val="1378F3"/>
              </a:gs>
              <a:gs pos="100000">
                <a:srgbClr val="3D90F5"/>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99" name="矩形 98"/>
          <p:cNvSpPr/>
          <p:nvPr/>
        </p:nvSpPr>
        <p:spPr>
          <a:xfrm>
            <a:off x="2743200" y="-1028700"/>
            <a:ext cx="590550" cy="400050"/>
          </a:xfrm>
          <a:prstGeom prst="rect">
            <a:avLst/>
          </a:prstGeom>
          <a:gradFill>
            <a:gsLst>
              <a:gs pos="0">
                <a:srgbClr val="BC2876"/>
              </a:gs>
              <a:gs pos="100000">
                <a:srgbClr val="D53B8C"/>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100" name="矩形 99"/>
          <p:cNvSpPr/>
          <p:nvPr/>
        </p:nvSpPr>
        <p:spPr>
          <a:xfrm>
            <a:off x="3429000" y="-1028700"/>
            <a:ext cx="590550" cy="400050"/>
          </a:xfrm>
          <a:prstGeom prst="rect">
            <a:avLst/>
          </a:prstGeom>
          <a:gradFill>
            <a:gsLst>
              <a:gs pos="0">
                <a:srgbClr val="FF4F85"/>
              </a:gs>
              <a:gs pos="100000">
                <a:srgbClr val="FF79A2"/>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101" name="矩形 100"/>
          <p:cNvSpPr/>
          <p:nvPr/>
        </p:nvSpPr>
        <p:spPr>
          <a:xfrm>
            <a:off x="1371600" y="-1028700"/>
            <a:ext cx="590550" cy="400050"/>
          </a:xfrm>
          <a:prstGeom prst="rect">
            <a:avLst/>
          </a:prstGeom>
          <a:gradFill>
            <a:gsLst>
              <a:gs pos="0">
                <a:srgbClr val="2B3EC9"/>
              </a:gs>
              <a:gs pos="100000">
                <a:srgbClr val="4859D8"/>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102" name="矩形 101"/>
          <p:cNvSpPr/>
          <p:nvPr/>
        </p:nvSpPr>
        <p:spPr>
          <a:xfrm>
            <a:off x="2057400" y="-1028700"/>
            <a:ext cx="590550" cy="400050"/>
          </a:xfrm>
          <a:prstGeom prst="rect">
            <a:avLst/>
          </a:prstGeom>
          <a:gradFill>
            <a:gsLst>
              <a:gs pos="0">
                <a:srgbClr val="7D138F"/>
              </a:gs>
              <a:gs pos="100000">
                <a:srgbClr val="A219B9"/>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123" name="矩形 122"/>
          <p:cNvSpPr/>
          <p:nvPr/>
        </p:nvSpPr>
        <p:spPr>
          <a:xfrm>
            <a:off x="-18142" y="0"/>
            <a:ext cx="182563" cy="508000"/>
          </a:xfrm>
          <a:prstGeom prst="rect">
            <a:avLst/>
          </a:prstGeom>
          <a:solidFill>
            <a:srgbClr val="7CAFD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124" name="文本框 4"/>
          <p:cNvSpPr txBox="1">
            <a:spLocks noChangeArrowheads="1"/>
          </p:cNvSpPr>
          <p:nvPr/>
        </p:nvSpPr>
        <p:spPr bwMode="auto">
          <a:xfrm>
            <a:off x="284537" y="508000"/>
            <a:ext cx="802525" cy="5940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lang="zh-CN" altLang="en-US" sz="4400" b="1" dirty="0" smtClean="0">
                <a:solidFill>
                  <a:prstClr val="black"/>
                </a:solidFill>
                <a:latin typeface="微软雅黑" panose="020B0503020204020204" pitchFamily="34" charset="-122"/>
                <a:ea typeface="微软雅黑" panose="020B0503020204020204" pitchFamily="34" charset="-122"/>
              </a:rPr>
              <a:t>界面原型</a:t>
            </a:r>
            <a:r>
              <a:rPr lang="en-US" altLang="zh-CN" sz="4400" b="1" dirty="0" smtClean="0">
                <a:solidFill>
                  <a:prstClr val="black"/>
                </a:solidFill>
                <a:latin typeface="微软雅黑" panose="020B0503020204020204" pitchFamily="34" charset="-122"/>
                <a:ea typeface="微软雅黑" panose="020B0503020204020204" pitchFamily="34" charset="-122"/>
              </a:rPr>
              <a:t>—</a:t>
            </a:r>
            <a:r>
              <a:rPr lang="zh-CN" altLang="en-US" sz="4400" b="1" dirty="0" smtClean="0">
                <a:solidFill>
                  <a:srgbClr val="FF6600"/>
                </a:solidFill>
                <a:latin typeface="微软雅黑" panose="020B0503020204020204" pitchFamily="34" charset="-122"/>
                <a:ea typeface="微软雅黑" panose="020B0503020204020204" pitchFamily="34" charset="-122"/>
              </a:rPr>
              <a:t>主界面</a:t>
            </a:r>
            <a:endParaRPr lang="en-US" altLang="zh-CN" sz="4400" b="1" dirty="0" smtClean="0">
              <a:solidFill>
                <a:srgbClr val="FF6600"/>
              </a:solidFill>
              <a:latin typeface="微软雅黑" panose="020B0503020204020204" pitchFamily="34" charset="-122"/>
              <a:ea typeface="微软雅黑" panose="020B0503020204020204" pitchFamily="34" charset="-122"/>
            </a:endParaRPr>
          </a:p>
          <a:p>
            <a:pPr>
              <a:lnSpc>
                <a:spcPct val="100000"/>
              </a:lnSpc>
              <a:spcBef>
                <a:spcPct val="0"/>
              </a:spcBef>
              <a:buFontTx/>
              <a:buNone/>
            </a:pPr>
            <a:r>
              <a:rPr lang="en-US" altLang="zh-CN" b="1" dirty="0" smtClean="0">
                <a:solidFill>
                  <a:prstClr val="black"/>
                </a:solidFill>
                <a:latin typeface="微软雅黑" panose="020B0503020204020204" pitchFamily="34" charset="-122"/>
                <a:ea typeface="微软雅黑" panose="020B0503020204020204" pitchFamily="34" charset="-122"/>
              </a:rPr>
              <a:t>[5]</a:t>
            </a:r>
            <a:endParaRPr lang="zh-CN" altLang="en-US" b="1" dirty="0">
              <a:solidFill>
                <a:srgbClr val="FF6600"/>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rotWithShape="1">
          <a:blip r:embed="rId3"/>
          <a:srcRect l="1313"/>
          <a:stretch/>
        </p:blipFill>
        <p:spPr>
          <a:xfrm>
            <a:off x="2164308" y="270816"/>
            <a:ext cx="3017493" cy="6414455"/>
          </a:xfrm>
          <a:prstGeom prst="rect">
            <a:avLst/>
          </a:prstGeom>
          <a:ln>
            <a:solidFill>
              <a:schemeClr val="tx1"/>
            </a:solidFill>
          </a:ln>
        </p:spPr>
      </p:pic>
      <p:pic>
        <p:nvPicPr>
          <p:cNvPr id="5" name="图片 4"/>
          <p:cNvPicPr>
            <a:picLocks noChangeAspect="1"/>
          </p:cNvPicPr>
          <p:nvPr/>
        </p:nvPicPr>
        <p:blipFill>
          <a:blip r:embed="rId4"/>
          <a:stretch>
            <a:fillRect/>
          </a:stretch>
        </p:blipFill>
        <p:spPr>
          <a:xfrm>
            <a:off x="5483154" y="793994"/>
            <a:ext cx="1903312" cy="1468269"/>
          </a:xfrm>
          <a:prstGeom prst="rect">
            <a:avLst/>
          </a:prstGeom>
          <a:ln>
            <a:solidFill>
              <a:schemeClr val="tx1"/>
            </a:solidFill>
          </a:ln>
        </p:spPr>
      </p:pic>
      <p:pic>
        <p:nvPicPr>
          <p:cNvPr id="6" name="图片 5"/>
          <p:cNvPicPr>
            <a:picLocks noChangeAspect="1"/>
          </p:cNvPicPr>
          <p:nvPr/>
        </p:nvPicPr>
        <p:blipFill>
          <a:blip r:embed="rId5"/>
          <a:stretch>
            <a:fillRect/>
          </a:stretch>
        </p:blipFill>
        <p:spPr>
          <a:xfrm>
            <a:off x="5433518" y="3001463"/>
            <a:ext cx="1915950" cy="1429359"/>
          </a:xfrm>
          <a:prstGeom prst="rect">
            <a:avLst/>
          </a:prstGeom>
          <a:ln>
            <a:solidFill>
              <a:schemeClr val="tx1"/>
            </a:solidFill>
          </a:ln>
        </p:spPr>
      </p:pic>
      <p:pic>
        <p:nvPicPr>
          <p:cNvPr id="7" name="图片 6"/>
          <p:cNvPicPr>
            <a:picLocks noChangeAspect="1"/>
          </p:cNvPicPr>
          <p:nvPr/>
        </p:nvPicPr>
        <p:blipFill>
          <a:blip r:embed="rId6"/>
          <a:stretch>
            <a:fillRect/>
          </a:stretch>
        </p:blipFill>
        <p:spPr>
          <a:xfrm>
            <a:off x="5468154" y="5012921"/>
            <a:ext cx="1848932" cy="1577030"/>
          </a:xfrm>
          <a:prstGeom prst="rect">
            <a:avLst/>
          </a:prstGeom>
          <a:ln>
            <a:solidFill>
              <a:schemeClr val="tx1"/>
            </a:solidFill>
          </a:ln>
        </p:spPr>
      </p:pic>
      <p:sp>
        <p:nvSpPr>
          <p:cNvPr id="30" name="文本框 4"/>
          <p:cNvSpPr txBox="1">
            <a:spLocks noChangeArrowheads="1"/>
          </p:cNvSpPr>
          <p:nvPr/>
        </p:nvSpPr>
        <p:spPr bwMode="auto">
          <a:xfrm>
            <a:off x="5878947" y="188783"/>
            <a:ext cx="102509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lang="zh-CN" altLang="en-US" b="1" dirty="0" smtClean="0">
                <a:solidFill>
                  <a:prstClr val="black"/>
                </a:solidFill>
                <a:latin typeface="微软雅黑" panose="020B0503020204020204" pitchFamily="34" charset="-122"/>
                <a:ea typeface="微软雅黑" panose="020B0503020204020204" pitchFamily="34" charset="-122"/>
              </a:rPr>
              <a:t>钓点</a:t>
            </a:r>
            <a:endParaRPr lang="zh-CN" altLang="en-US" b="1" dirty="0">
              <a:solidFill>
                <a:srgbClr val="FF6600"/>
              </a:solidFill>
              <a:latin typeface="微软雅黑" panose="020B0503020204020204" pitchFamily="34" charset="-122"/>
              <a:ea typeface="微软雅黑" panose="020B0503020204020204" pitchFamily="34" charset="-122"/>
            </a:endParaRPr>
          </a:p>
        </p:txBody>
      </p:sp>
      <p:sp>
        <p:nvSpPr>
          <p:cNvPr id="31" name="文本框 4"/>
          <p:cNvSpPr txBox="1">
            <a:spLocks noChangeArrowheads="1"/>
          </p:cNvSpPr>
          <p:nvPr/>
        </p:nvSpPr>
        <p:spPr bwMode="auto">
          <a:xfrm>
            <a:off x="5738402" y="2394400"/>
            <a:ext cx="133843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lang="zh-CN" altLang="en-US" b="1" dirty="0" smtClean="0">
                <a:solidFill>
                  <a:prstClr val="black"/>
                </a:solidFill>
                <a:latin typeface="微软雅黑" panose="020B0503020204020204" pitchFamily="34" charset="-122"/>
                <a:ea typeface="微软雅黑" panose="020B0503020204020204" pitchFamily="34" charset="-122"/>
              </a:rPr>
              <a:t>渔具店</a:t>
            </a:r>
            <a:endParaRPr lang="zh-CN" altLang="en-US" b="1" dirty="0">
              <a:solidFill>
                <a:srgbClr val="FF6600"/>
              </a:solidFill>
              <a:latin typeface="微软雅黑" panose="020B0503020204020204" pitchFamily="34" charset="-122"/>
              <a:ea typeface="微软雅黑" panose="020B0503020204020204" pitchFamily="34" charset="-122"/>
            </a:endParaRPr>
          </a:p>
        </p:txBody>
      </p:sp>
      <p:sp>
        <p:nvSpPr>
          <p:cNvPr id="32" name="文本框 4"/>
          <p:cNvSpPr txBox="1">
            <a:spLocks noChangeArrowheads="1"/>
          </p:cNvSpPr>
          <p:nvPr/>
        </p:nvSpPr>
        <p:spPr bwMode="auto">
          <a:xfrm>
            <a:off x="5944281" y="4460261"/>
            <a:ext cx="89442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lang="zh-CN" altLang="en-US" b="1" dirty="0" smtClean="0">
                <a:solidFill>
                  <a:prstClr val="black"/>
                </a:solidFill>
                <a:latin typeface="微软雅黑" panose="020B0503020204020204" pitchFamily="34" charset="-122"/>
                <a:ea typeface="微软雅黑" panose="020B0503020204020204" pitchFamily="34" charset="-122"/>
              </a:rPr>
              <a:t>用户</a:t>
            </a:r>
            <a:endParaRPr lang="zh-CN" altLang="en-US" b="1" dirty="0">
              <a:solidFill>
                <a:srgbClr val="FF6600"/>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154082" y="0"/>
            <a:ext cx="3387043" cy="6858000"/>
          </a:xfrm>
          <a:prstGeom prst="rect">
            <a:avLst/>
          </a:prstGeom>
        </p:spPr>
      </p:pic>
      <p:grpSp>
        <p:nvGrpSpPr>
          <p:cNvPr id="93" name="组合 92"/>
          <p:cNvGrpSpPr/>
          <p:nvPr/>
        </p:nvGrpSpPr>
        <p:grpSpPr>
          <a:xfrm>
            <a:off x="0" y="6756400"/>
            <a:ext cx="12192000" cy="101600"/>
            <a:chOff x="0" y="6756400"/>
            <a:chExt cx="12192000" cy="101600"/>
          </a:xfrm>
          <a:solidFill>
            <a:schemeClr val="accent1">
              <a:lumMod val="75000"/>
            </a:schemeClr>
          </a:solidFill>
        </p:grpSpPr>
        <p:sp>
          <p:nvSpPr>
            <p:cNvPr id="94" name="Rectangle 1"/>
            <p:cNvSpPr/>
            <p:nvPr/>
          </p:nvSpPr>
          <p:spPr>
            <a:xfrm>
              <a:off x="0" y="6756400"/>
              <a:ext cx="12192000" cy="101600"/>
            </a:xfrm>
            <a:prstGeom prst="rect">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95" name="Parallelogram 2"/>
            <p:cNvSpPr/>
            <p:nvPr/>
          </p:nvSpPr>
          <p:spPr>
            <a:xfrm>
              <a:off x="107918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96" name="Parallelogram 4"/>
            <p:cNvSpPr/>
            <p:nvPr/>
          </p:nvSpPr>
          <p:spPr>
            <a:xfrm>
              <a:off x="1010285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19" name="Parallelogram 5"/>
            <p:cNvSpPr/>
            <p:nvPr/>
          </p:nvSpPr>
          <p:spPr>
            <a:xfrm>
              <a:off x="941387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20" name="Parallelogram 7"/>
            <p:cNvSpPr/>
            <p:nvPr/>
          </p:nvSpPr>
          <p:spPr>
            <a:xfrm>
              <a:off x="872490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21" name="Parallelogram 8"/>
            <p:cNvSpPr/>
            <p:nvPr/>
          </p:nvSpPr>
          <p:spPr>
            <a:xfrm>
              <a:off x="80359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22" name="Freeform 10"/>
            <p:cNvSpPr/>
            <p:nvPr/>
          </p:nvSpPr>
          <p:spPr>
            <a:xfrm>
              <a:off x="11480799" y="6756400"/>
              <a:ext cx="711201" cy="101600"/>
            </a:xfrm>
            <a:custGeom>
              <a:avLst/>
              <a:gdLst>
                <a:gd name="connsiteX0" fmla="*/ 57150 w 711201"/>
                <a:gd name="connsiteY0" fmla="*/ 0 h 101600"/>
                <a:gd name="connsiteX1" fmla="*/ 711201 w 711201"/>
                <a:gd name="connsiteY1" fmla="*/ 0 h 101600"/>
                <a:gd name="connsiteX2" fmla="*/ 711201 w 711201"/>
                <a:gd name="connsiteY2" fmla="*/ 101600 h 101600"/>
                <a:gd name="connsiteX3" fmla="*/ 0 w 711201"/>
                <a:gd name="connsiteY3" fmla="*/ 101600 h 101600"/>
              </a:gdLst>
              <a:ahLst/>
              <a:cxnLst>
                <a:cxn ang="0">
                  <a:pos x="connsiteX0" y="connsiteY0"/>
                </a:cxn>
                <a:cxn ang="0">
                  <a:pos x="connsiteX1" y="connsiteY1"/>
                </a:cxn>
                <a:cxn ang="0">
                  <a:pos x="connsiteX2" y="connsiteY2"/>
                </a:cxn>
                <a:cxn ang="0">
                  <a:pos x="connsiteX3" y="connsiteY3"/>
                </a:cxn>
              </a:cxnLst>
              <a:rect l="l" t="t" r="r" b="b"/>
              <a:pathLst>
                <a:path w="711201" h="101600">
                  <a:moveTo>
                    <a:pt x="57150" y="0"/>
                  </a:moveTo>
                  <a:lnTo>
                    <a:pt x="711201" y="0"/>
                  </a:lnTo>
                  <a:lnTo>
                    <a:pt x="711201" y="101600"/>
                  </a:lnTo>
                  <a:lnTo>
                    <a:pt x="0" y="101600"/>
                  </a:lnTo>
                  <a:close/>
                </a:path>
              </a:pathLst>
            </a:cu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grpSp>
    </p:spTree>
    <p:extLst>
      <p:ext uri="{BB962C8B-B14F-4D97-AF65-F5344CB8AC3E}">
        <p14:creationId xmlns:p14="http://schemas.microsoft.com/office/powerpoint/2010/main" val="3964267421"/>
      </p:ext>
    </p:extLst>
  </p:cSld>
  <p:clrMapOvr>
    <a:masterClrMapping/>
  </p:clrMapOvr>
  <p:transition spd="slow">
    <p:push dir="u"/>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Freeform 5">
            <a:extLst>
              <a:ext uri="{FF2B5EF4-FFF2-40B4-BE49-F238E27FC236}">
                <a16:creationId xmlns:a16="http://schemas.microsoft.com/office/drawing/2014/main" id="{57A1520C-6DF9-48E6-926B-E898BAEE61A3}"/>
              </a:ext>
            </a:extLst>
          </p:cNvPr>
          <p:cNvSpPr/>
          <p:nvPr/>
        </p:nvSpPr>
        <p:spPr bwMode="auto">
          <a:xfrm>
            <a:off x="269690" y="147461"/>
            <a:ext cx="262718"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53" name="Freeform 6">
            <a:extLst>
              <a:ext uri="{FF2B5EF4-FFF2-40B4-BE49-F238E27FC236}">
                <a16:creationId xmlns:a16="http://schemas.microsoft.com/office/drawing/2014/main" id="{2B110C71-F003-48D8-8A73-52AEC8FE9DD2}"/>
              </a:ext>
            </a:extLst>
          </p:cNvPr>
          <p:cNvSpPr/>
          <p:nvPr/>
        </p:nvSpPr>
        <p:spPr bwMode="auto">
          <a:xfrm>
            <a:off x="441542" y="321290"/>
            <a:ext cx="262718" cy="26864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54" name="Freeform 7">
            <a:extLst>
              <a:ext uri="{FF2B5EF4-FFF2-40B4-BE49-F238E27FC236}">
                <a16:creationId xmlns:a16="http://schemas.microsoft.com/office/drawing/2014/main" id="{34739476-600F-4027-977D-521397A54488}"/>
              </a:ext>
            </a:extLst>
          </p:cNvPr>
          <p:cNvSpPr/>
          <p:nvPr/>
        </p:nvSpPr>
        <p:spPr bwMode="auto">
          <a:xfrm>
            <a:off x="265739" y="503020"/>
            <a:ext cx="260742"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55" name="标题 1">
            <a:extLst>
              <a:ext uri="{FF2B5EF4-FFF2-40B4-BE49-F238E27FC236}">
                <a16:creationId xmlns:a16="http://schemas.microsoft.com/office/drawing/2014/main" id="{3545FD0D-3C7B-4E3C-9368-7964BD7235CE}"/>
              </a:ext>
            </a:extLst>
          </p:cNvPr>
          <p:cNvSpPr txBox="1"/>
          <p:nvPr/>
        </p:nvSpPr>
        <p:spPr>
          <a:xfrm>
            <a:off x="708210" y="185979"/>
            <a:ext cx="2911289" cy="634082"/>
          </a:xfrm>
          <a:prstGeom prst="rect">
            <a:avLst/>
          </a:prstGeom>
        </p:spPr>
        <p:txBody>
          <a:bodyPr/>
          <a:lstStyle>
            <a:lvl1pPr algn="l" defTabSz="914400" rtl="0" eaLnBrk="1" latinLnBrk="0" hangingPunct="1">
              <a:spcBef>
                <a:spcPct val="0"/>
              </a:spcBef>
              <a:buNone/>
              <a:defRPr sz="3600" kern="1200">
                <a:solidFill>
                  <a:srgbClr val="92D050"/>
                </a:solidFill>
                <a:latin typeface="汉仪秀英体简" pitchFamily="49" charset="-122"/>
                <a:ea typeface="汉仪秀英体简" pitchFamily="49" charset="-122"/>
                <a:cs typeface="+mj-cs"/>
              </a:defRPr>
            </a:lvl1pPr>
          </a:lstStyle>
          <a:p>
            <a:r>
              <a:rPr lang="zh-CN" altLang="en-US" sz="3200" dirty="0" smtClean="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项目章程</a:t>
            </a:r>
            <a:r>
              <a:rPr lang="en-US" altLang="zh-CN" sz="3200" dirty="0" smtClean="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[1]</a:t>
            </a:r>
            <a:endParaRPr lang="zh-CN" altLang="en-US" sz="3200"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5738" y="1927778"/>
            <a:ext cx="11727501" cy="353957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12604866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Parallelogram 2"/>
          <p:cNvSpPr/>
          <p:nvPr/>
        </p:nvSpPr>
        <p:spPr>
          <a:xfrm>
            <a:off x="2677406" y="-319719"/>
            <a:ext cx="720066" cy="101600"/>
          </a:xfrm>
          <a:prstGeom prst="rect">
            <a:avLst/>
          </a:prstGeom>
          <a:solidFill>
            <a:srgbClr val="D53B8C"/>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41" name="Parallelogram 4"/>
          <p:cNvSpPr/>
          <p:nvPr/>
        </p:nvSpPr>
        <p:spPr>
          <a:xfrm>
            <a:off x="2015312" y="-319719"/>
            <a:ext cx="720066" cy="101600"/>
          </a:xfrm>
          <a:prstGeom prst="rect">
            <a:avLst/>
          </a:prstGeom>
          <a:solidFill>
            <a:srgbClr val="A219B9"/>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42" name="Parallelogram 5"/>
          <p:cNvSpPr/>
          <p:nvPr/>
        </p:nvSpPr>
        <p:spPr>
          <a:xfrm>
            <a:off x="1353218" y="-319720"/>
            <a:ext cx="720066" cy="101600"/>
          </a:xfrm>
          <a:prstGeom prst="rect">
            <a:avLst/>
          </a:prstGeom>
          <a:solidFill>
            <a:srgbClr val="4859D8"/>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43" name="Parallelogram 7"/>
          <p:cNvSpPr/>
          <p:nvPr/>
        </p:nvSpPr>
        <p:spPr>
          <a:xfrm>
            <a:off x="691123" y="-319720"/>
            <a:ext cx="720066" cy="101600"/>
          </a:xfrm>
          <a:prstGeom prst="rect">
            <a:avLst/>
          </a:prstGeom>
          <a:solidFill>
            <a:srgbClr val="3D90F5"/>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44" name="Parallelogram 8"/>
          <p:cNvSpPr/>
          <p:nvPr/>
        </p:nvSpPr>
        <p:spPr>
          <a:xfrm>
            <a:off x="29029" y="-319719"/>
            <a:ext cx="720066" cy="101600"/>
          </a:xfrm>
          <a:prstGeom prst="rect">
            <a:avLst/>
          </a:prstGeom>
          <a:solidFill>
            <a:srgbClr val="02AEE4"/>
          </a:solidFill>
          <a:ln w="12700" cap="flat" cmpd="sng" algn="ctr">
            <a:noFill/>
            <a:prstDash val="solid"/>
            <a:miter lim="800000"/>
          </a:ln>
          <a:effectLst/>
        </p:spPr>
        <p:txBody>
          <a:bodyPr rtlCol="0" anchor="ctr"/>
          <a:lstStyle/>
          <a:p>
            <a:pPr algn="ctr"/>
            <a:endParaRPr lang="id-ID">
              <a:solidFill>
                <a:sysClr val="window" lastClr="FFFFFF"/>
              </a:solidFill>
              <a:latin typeface="Calibri" panose="020F0502020204030204"/>
            </a:endParaRPr>
          </a:p>
        </p:txBody>
      </p:sp>
      <p:sp>
        <p:nvSpPr>
          <p:cNvPr id="45" name="Freeform 10"/>
          <p:cNvSpPr/>
          <p:nvPr/>
        </p:nvSpPr>
        <p:spPr>
          <a:xfrm>
            <a:off x="3339500" y="-319720"/>
            <a:ext cx="683453" cy="101600"/>
          </a:xfrm>
          <a:prstGeom prst="rect">
            <a:avLst/>
          </a:prstGeom>
          <a:solidFill>
            <a:srgbClr val="FF79A2"/>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97" name="矩形 96"/>
          <p:cNvSpPr/>
          <p:nvPr/>
        </p:nvSpPr>
        <p:spPr>
          <a:xfrm>
            <a:off x="0" y="-1028700"/>
            <a:ext cx="590550" cy="400050"/>
          </a:xfrm>
          <a:prstGeom prst="rect">
            <a:avLst/>
          </a:prstGeom>
          <a:gradFill>
            <a:gsLst>
              <a:gs pos="0">
                <a:srgbClr val="029ACA"/>
              </a:gs>
              <a:gs pos="100000">
                <a:srgbClr val="02AEE4"/>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98" name="矩形 97"/>
          <p:cNvSpPr/>
          <p:nvPr/>
        </p:nvSpPr>
        <p:spPr>
          <a:xfrm>
            <a:off x="685800" y="-1028700"/>
            <a:ext cx="590550" cy="400050"/>
          </a:xfrm>
          <a:prstGeom prst="rect">
            <a:avLst/>
          </a:prstGeom>
          <a:gradFill>
            <a:gsLst>
              <a:gs pos="0">
                <a:srgbClr val="1378F3"/>
              </a:gs>
              <a:gs pos="100000">
                <a:srgbClr val="3D90F5"/>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99" name="矩形 98"/>
          <p:cNvSpPr/>
          <p:nvPr/>
        </p:nvSpPr>
        <p:spPr>
          <a:xfrm>
            <a:off x="2743200" y="-1028700"/>
            <a:ext cx="590550" cy="400050"/>
          </a:xfrm>
          <a:prstGeom prst="rect">
            <a:avLst/>
          </a:prstGeom>
          <a:gradFill>
            <a:gsLst>
              <a:gs pos="0">
                <a:srgbClr val="BC2876"/>
              </a:gs>
              <a:gs pos="100000">
                <a:srgbClr val="D53B8C"/>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100" name="矩形 99"/>
          <p:cNvSpPr/>
          <p:nvPr/>
        </p:nvSpPr>
        <p:spPr>
          <a:xfrm>
            <a:off x="3429000" y="-1028700"/>
            <a:ext cx="590550" cy="400050"/>
          </a:xfrm>
          <a:prstGeom prst="rect">
            <a:avLst/>
          </a:prstGeom>
          <a:gradFill>
            <a:gsLst>
              <a:gs pos="0">
                <a:srgbClr val="FF4F85"/>
              </a:gs>
              <a:gs pos="100000">
                <a:srgbClr val="FF79A2"/>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101" name="矩形 100"/>
          <p:cNvSpPr/>
          <p:nvPr/>
        </p:nvSpPr>
        <p:spPr>
          <a:xfrm>
            <a:off x="1371600" y="-1028700"/>
            <a:ext cx="590550" cy="400050"/>
          </a:xfrm>
          <a:prstGeom prst="rect">
            <a:avLst/>
          </a:prstGeom>
          <a:gradFill>
            <a:gsLst>
              <a:gs pos="0">
                <a:srgbClr val="2B3EC9"/>
              </a:gs>
              <a:gs pos="100000">
                <a:srgbClr val="4859D8"/>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102" name="矩形 101"/>
          <p:cNvSpPr/>
          <p:nvPr/>
        </p:nvSpPr>
        <p:spPr>
          <a:xfrm>
            <a:off x="2057400" y="-1028700"/>
            <a:ext cx="590550" cy="400050"/>
          </a:xfrm>
          <a:prstGeom prst="rect">
            <a:avLst/>
          </a:prstGeom>
          <a:gradFill>
            <a:gsLst>
              <a:gs pos="0">
                <a:srgbClr val="7D138F"/>
              </a:gs>
              <a:gs pos="100000">
                <a:srgbClr val="A219B9"/>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grpSp>
        <p:nvGrpSpPr>
          <p:cNvPr id="93" name="组合 92"/>
          <p:cNvGrpSpPr/>
          <p:nvPr/>
        </p:nvGrpSpPr>
        <p:grpSpPr>
          <a:xfrm>
            <a:off x="0" y="6756400"/>
            <a:ext cx="12192000" cy="101600"/>
            <a:chOff x="0" y="6756400"/>
            <a:chExt cx="12192000" cy="101600"/>
          </a:xfrm>
          <a:solidFill>
            <a:schemeClr val="accent1">
              <a:lumMod val="75000"/>
            </a:schemeClr>
          </a:solidFill>
        </p:grpSpPr>
        <p:sp>
          <p:nvSpPr>
            <p:cNvPr id="94" name="Rectangle 1"/>
            <p:cNvSpPr/>
            <p:nvPr/>
          </p:nvSpPr>
          <p:spPr>
            <a:xfrm>
              <a:off x="0" y="6756400"/>
              <a:ext cx="12192000" cy="101600"/>
            </a:xfrm>
            <a:prstGeom prst="rect">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95" name="Parallelogram 2"/>
            <p:cNvSpPr/>
            <p:nvPr/>
          </p:nvSpPr>
          <p:spPr>
            <a:xfrm>
              <a:off x="107918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96" name="Parallelogram 4"/>
            <p:cNvSpPr/>
            <p:nvPr/>
          </p:nvSpPr>
          <p:spPr>
            <a:xfrm>
              <a:off x="1010285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19" name="Parallelogram 5"/>
            <p:cNvSpPr/>
            <p:nvPr/>
          </p:nvSpPr>
          <p:spPr>
            <a:xfrm>
              <a:off x="941387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20" name="Parallelogram 7"/>
            <p:cNvSpPr/>
            <p:nvPr/>
          </p:nvSpPr>
          <p:spPr>
            <a:xfrm>
              <a:off x="872490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21" name="Parallelogram 8"/>
            <p:cNvSpPr/>
            <p:nvPr/>
          </p:nvSpPr>
          <p:spPr>
            <a:xfrm>
              <a:off x="80359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22" name="Freeform 10"/>
            <p:cNvSpPr/>
            <p:nvPr/>
          </p:nvSpPr>
          <p:spPr>
            <a:xfrm>
              <a:off x="11480799" y="6756400"/>
              <a:ext cx="711201" cy="101600"/>
            </a:xfrm>
            <a:custGeom>
              <a:avLst/>
              <a:gdLst>
                <a:gd name="connsiteX0" fmla="*/ 57150 w 711201"/>
                <a:gd name="connsiteY0" fmla="*/ 0 h 101600"/>
                <a:gd name="connsiteX1" fmla="*/ 711201 w 711201"/>
                <a:gd name="connsiteY1" fmla="*/ 0 h 101600"/>
                <a:gd name="connsiteX2" fmla="*/ 711201 w 711201"/>
                <a:gd name="connsiteY2" fmla="*/ 101600 h 101600"/>
                <a:gd name="connsiteX3" fmla="*/ 0 w 711201"/>
                <a:gd name="connsiteY3" fmla="*/ 101600 h 101600"/>
              </a:gdLst>
              <a:ahLst/>
              <a:cxnLst>
                <a:cxn ang="0">
                  <a:pos x="connsiteX0" y="connsiteY0"/>
                </a:cxn>
                <a:cxn ang="0">
                  <a:pos x="connsiteX1" y="connsiteY1"/>
                </a:cxn>
                <a:cxn ang="0">
                  <a:pos x="connsiteX2" y="connsiteY2"/>
                </a:cxn>
                <a:cxn ang="0">
                  <a:pos x="connsiteX3" y="connsiteY3"/>
                </a:cxn>
              </a:cxnLst>
              <a:rect l="l" t="t" r="r" b="b"/>
              <a:pathLst>
                <a:path w="711201" h="101600">
                  <a:moveTo>
                    <a:pt x="57150" y="0"/>
                  </a:moveTo>
                  <a:lnTo>
                    <a:pt x="711201" y="0"/>
                  </a:lnTo>
                  <a:lnTo>
                    <a:pt x="711201" y="101600"/>
                  </a:lnTo>
                  <a:lnTo>
                    <a:pt x="0" y="101600"/>
                  </a:lnTo>
                  <a:close/>
                </a:path>
              </a:pathLst>
            </a:cu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grpSp>
      <p:sp>
        <p:nvSpPr>
          <p:cNvPr id="123" name="矩形 122"/>
          <p:cNvSpPr/>
          <p:nvPr/>
        </p:nvSpPr>
        <p:spPr>
          <a:xfrm>
            <a:off x="-18142" y="0"/>
            <a:ext cx="182563" cy="508000"/>
          </a:xfrm>
          <a:prstGeom prst="rect">
            <a:avLst/>
          </a:prstGeom>
          <a:solidFill>
            <a:srgbClr val="7CAFD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124" name="文本框 4"/>
          <p:cNvSpPr txBox="1">
            <a:spLocks noChangeArrowheads="1"/>
          </p:cNvSpPr>
          <p:nvPr/>
        </p:nvSpPr>
        <p:spPr bwMode="auto">
          <a:xfrm>
            <a:off x="105370" y="50800"/>
            <a:ext cx="802525" cy="6063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lang="zh-CN" altLang="en-US" sz="4000" b="1" dirty="0" smtClean="0">
                <a:solidFill>
                  <a:prstClr val="black"/>
                </a:solidFill>
                <a:latin typeface="微软雅黑" panose="020B0503020204020204" pitchFamily="34" charset="-122"/>
                <a:ea typeface="微软雅黑" panose="020B0503020204020204" pitchFamily="34" charset="-122"/>
              </a:rPr>
              <a:t>界面原型</a:t>
            </a:r>
            <a:r>
              <a:rPr lang="en-US" altLang="zh-CN" sz="4000" b="1" dirty="0" smtClean="0">
                <a:solidFill>
                  <a:prstClr val="black"/>
                </a:solidFill>
                <a:latin typeface="微软雅黑" panose="020B0503020204020204" pitchFamily="34" charset="-122"/>
                <a:ea typeface="微软雅黑" panose="020B0503020204020204" pitchFamily="34" charset="-122"/>
              </a:rPr>
              <a:t>—</a:t>
            </a:r>
            <a:r>
              <a:rPr lang="zh-CN" altLang="en-US" sz="4000" b="1" dirty="0">
                <a:solidFill>
                  <a:srgbClr val="FF6600"/>
                </a:solidFill>
                <a:latin typeface="微软雅黑" panose="020B0503020204020204" pitchFamily="34" charset="-122"/>
                <a:ea typeface="微软雅黑" panose="020B0503020204020204" pitchFamily="34" charset="-122"/>
              </a:rPr>
              <a:t>渔具</a:t>
            </a:r>
            <a:r>
              <a:rPr lang="zh-CN" altLang="en-US" sz="4000" b="1" dirty="0" smtClean="0">
                <a:solidFill>
                  <a:srgbClr val="FF6600"/>
                </a:solidFill>
                <a:latin typeface="微软雅黑" panose="020B0503020204020204" pitchFamily="34" charset="-122"/>
                <a:ea typeface="微软雅黑" panose="020B0503020204020204" pitchFamily="34" charset="-122"/>
              </a:rPr>
              <a:t>店</a:t>
            </a:r>
            <a:endParaRPr lang="en-US" altLang="zh-CN" sz="4000" b="1" dirty="0" smtClean="0">
              <a:solidFill>
                <a:srgbClr val="FF6600"/>
              </a:solidFill>
              <a:latin typeface="微软雅黑" panose="020B0503020204020204" pitchFamily="34" charset="-122"/>
              <a:ea typeface="微软雅黑" panose="020B0503020204020204" pitchFamily="34" charset="-122"/>
            </a:endParaRPr>
          </a:p>
          <a:p>
            <a:pPr>
              <a:lnSpc>
                <a:spcPct val="100000"/>
              </a:lnSpc>
              <a:spcBef>
                <a:spcPct val="0"/>
              </a:spcBef>
              <a:buNone/>
            </a:pPr>
            <a:r>
              <a:rPr lang="en-US" altLang="zh-CN" b="1" dirty="0" smtClean="0">
                <a:solidFill>
                  <a:prstClr val="black"/>
                </a:solidFill>
                <a:latin typeface="微软雅黑" panose="020B0503020204020204" pitchFamily="34" charset="-122"/>
                <a:ea typeface="微软雅黑" panose="020B0503020204020204" pitchFamily="34" charset="-122"/>
              </a:rPr>
              <a:t>[5]</a:t>
            </a:r>
            <a:endParaRPr lang="zh-CN" altLang="en-US" b="1" dirty="0">
              <a:solidFill>
                <a:srgbClr val="FF6600"/>
              </a:solidFill>
              <a:latin typeface="微软雅黑" panose="020B0503020204020204" pitchFamily="34" charset="-122"/>
              <a:ea typeface="微软雅黑" panose="020B0503020204020204" pitchFamily="34" charset="-122"/>
            </a:endParaRPr>
          </a:p>
          <a:p>
            <a:pPr>
              <a:lnSpc>
                <a:spcPct val="100000"/>
              </a:lnSpc>
              <a:spcBef>
                <a:spcPct val="0"/>
              </a:spcBef>
              <a:buFontTx/>
              <a:buNone/>
            </a:pPr>
            <a:endParaRPr lang="zh-CN" altLang="en-US" sz="4000" b="1" dirty="0">
              <a:solidFill>
                <a:srgbClr val="FF6600"/>
              </a:solidFill>
              <a:latin typeface="微软雅黑" panose="020B0503020204020204" pitchFamily="34" charset="-122"/>
              <a:ea typeface="微软雅黑" panose="020B0503020204020204" pitchFamily="34" charset="-122"/>
            </a:endParaRPr>
          </a:p>
        </p:txBody>
      </p:sp>
      <p:grpSp>
        <p:nvGrpSpPr>
          <p:cNvPr id="8" name="组合 7"/>
          <p:cNvGrpSpPr/>
          <p:nvPr/>
        </p:nvGrpSpPr>
        <p:grpSpPr>
          <a:xfrm>
            <a:off x="8456042" y="1457643"/>
            <a:ext cx="3619844" cy="675551"/>
            <a:chOff x="8456042" y="1457643"/>
            <a:chExt cx="3619844" cy="675551"/>
          </a:xfrm>
        </p:grpSpPr>
        <p:sp>
          <p:nvSpPr>
            <p:cNvPr id="31" name="文本框 4"/>
            <p:cNvSpPr txBox="1">
              <a:spLocks noChangeArrowheads="1"/>
            </p:cNvSpPr>
            <p:nvPr/>
          </p:nvSpPr>
          <p:spPr bwMode="auto">
            <a:xfrm>
              <a:off x="9474200" y="1486863"/>
              <a:ext cx="2601686"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lang="zh-CN" altLang="en-US" sz="3600" b="1" dirty="0">
                  <a:solidFill>
                    <a:prstClr val="black"/>
                  </a:solidFill>
                  <a:latin typeface="微软雅黑" panose="020B0503020204020204" pitchFamily="34" charset="-122"/>
                  <a:ea typeface="微软雅黑" panose="020B0503020204020204" pitchFamily="34" charset="-122"/>
                </a:rPr>
                <a:t>渔具</a:t>
              </a:r>
              <a:r>
                <a:rPr lang="zh-CN" altLang="en-US" sz="3600" b="1" dirty="0" smtClean="0">
                  <a:solidFill>
                    <a:prstClr val="black"/>
                  </a:solidFill>
                  <a:latin typeface="微软雅黑" panose="020B0503020204020204" pitchFamily="34" charset="-122"/>
                  <a:ea typeface="微软雅黑" panose="020B0503020204020204" pitchFamily="34" charset="-122"/>
                </a:rPr>
                <a:t>店</a:t>
              </a:r>
              <a:r>
                <a:rPr lang="zh-CN" altLang="en-US" sz="3600" b="1" dirty="0">
                  <a:solidFill>
                    <a:srgbClr val="FF6600"/>
                  </a:solidFill>
                  <a:latin typeface="微软雅黑" panose="020B0503020204020204" pitchFamily="34" charset="-122"/>
                  <a:ea typeface="微软雅黑" panose="020B0503020204020204" pitchFamily="34" charset="-122"/>
                </a:rPr>
                <a:t>照片</a:t>
              </a:r>
            </a:p>
          </p:txBody>
        </p:sp>
        <p:sp>
          <p:nvSpPr>
            <p:cNvPr id="4" name="右箭头 3"/>
            <p:cNvSpPr/>
            <p:nvPr/>
          </p:nvSpPr>
          <p:spPr>
            <a:xfrm rot="10800000">
              <a:off x="8456042" y="1457643"/>
              <a:ext cx="978408" cy="640622"/>
            </a:xfrm>
            <a:prstGeom prst="rightArrow">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5" name="图片 4"/>
          <p:cNvPicPr>
            <a:picLocks noChangeAspect="1"/>
          </p:cNvPicPr>
          <p:nvPr/>
        </p:nvPicPr>
        <p:blipFill>
          <a:blip r:embed="rId3"/>
          <a:stretch>
            <a:fillRect/>
          </a:stretch>
        </p:blipFill>
        <p:spPr>
          <a:xfrm>
            <a:off x="1740974" y="129883"/>
            <a:ext cx="3075423" cy="6547434"/>
          </a:xfrm>
          <a:prstGeom prst="rect">
            <a:avLst/>
          </a:prstGeom>
          <a:ln>
            <a:solidFill>
              <a:schemeClr val="accent1">
                <a:shade val="50000"/>
              </a:schemeClr>
            </a:solidFill>
          </a:ln>
        </p:spPr>
      </p:pic>
      <p:pic>
        <p:nvPicPr>
          <p:cNvPr id="7" name="图片 6"/>
          <p:cNvPicPr>
            <a:picLocks noChangeAspect="1"/>
          </p:cNvPicPr>
          <p:nvPr/>
        </p:nvPicPr>
        <p:blipFill>
          <a:blip r:embed="rId4"/>
          <a:stretch>
            <a:fillRect/>
          </a:stretch>
        </p:blipFill>
        <p:spPr>
          <a:xfrm>
            <a:off x="5376656" y="114300"/>
            <a:ext cx="3079386" cy="6547434"/>
          </a:xfrm>
          <a:prstGeom prst="rect">
            <a:avLst/>
          </a:prstGeom>
        </p:spPr>
      </p:pic>
      <p:grpSp>
        <p:nvGrpSpPr>
          <p:cNvPr id="9" name="组合 8"/>
          <p:cNvGrpSpPr/>
          <p:nvPr/>
        </p:nvGrpSpPr>
        <p:grpSpPr>
          <a:xfrm>
            <a:off x="8456042" y="2413532"/>
            <a:ext cx="3619844" cy="675551"/>
            <a:chOff x="8456042" y="2413532"/>
            <a:chExt cx="3619844" cy="675551"/>
          </a:xfrm>
        </p:grpSpPr>
        <p:sp>
          <p:nvSpPr>
            <p:cNvPr id="35" name="文本框 4"/>
            <p:cNvSpPr txBox="1">
              <a:spLocks noChangeArrowheads="1"/>
            </p:cNvSpPr>
            <p:nvPr/>
          </p:nvSpPr>
          <p:spPr bwMode="auto">
            <a:xfrm>
              <a:off x="9474200" y="2442752"/>
              <a:ext cx="2601686"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lang="zh-CN" altLang="en-US" sz="3600" b="1" dirty="0">
                  <a:solidFill>
                    <a:prstClr val="black"/>
                  </a:solidFill>
                  <a:latin typeface="微软雅黑" panose="020B0503020204020204" pitchFamily="34" charset="-122"/>
                  <a:ea typeface="微软雅黑" panose="020B0503020204020204" pitchFamily="34" charset="-122"/>
                </a:rPr>
                <a:t>渔具</a:t>
              </a:r>
              <a:r>
                <a:rPr lang="zh-CN" altLang="en-US" sz="3600" b="1" dirty="0" smtClean="0">
                  <a:solidFill>
                    <a:prstClr val="black"/>
                  </a:solidFill>
                  <a:latin typeface="微软雅黑" panose="020B0503020204020204" pitchFamily="34" charset="-122"/>
                  <a:ea typeface="微软雅黑" panose="020B0503020204020204" pitchFamily="34" charset="-122"/>
                </a:rPr>
                <a:t>店</a:t>
              </a:r>
              <a:r>
                <a:rPr lang="zh-CN" altLang="en-US" sz="3600" b="1" dirty="0" smtClean="0">
                  <a:solidFill>
                    <a:srgbClr val="FF6600"/>
                  </a:solidFill>
                  <a:latin typeface="微软雅黑" panose="020B0503020204020204" pitchFamily="34" charset="-122"/>
                  <a:ea typeface="微软雅黑" panose="020B0503020204020204" pitchFamily="34" charset="-122"/>
                </a:rPr>
                <a:t>信息</a:t>
              </a:r>
              <a:endParaRPr lang="zh-CN" altLang="en-US" sz="3600" b="1" dirty="0">
                <a:solidFill>
                  <a:srgbClr val="FF6600"/>
                </a:solidFill>
                <a:latin typeface="微软雅黑" panose="020B0503020204020204" pitchFamily="34" charset="-122"/>
                <a:ea typeface="微软雅黑" panose="020B0503020204020204" pitchFamily="34" charset="-122"/>
              </a:endParaRPr>
            </a:p>
          </p:txBody>
        </p:sp>
        <p:sp>
          <p:nvSpPr>
            <p:cNvPr id="36" name="右箭头 35"/>
            <p:cNvSpPr/>
            <p:nvPr/>
          </p:nvSpPr>
          <p:spPr>
            <a:xfrm rot="10800000">
              <a:off x="8456042" y="2413532"/>
              <a:ext cx="978408" cy="640622"/>
            </a:xfrm>
            <a:prstGeom prst="rightArrow">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 name="组合 9"/>
          <p:cNvGrpSpPr/>
          <p:nvPr/>
        </p:nvGrpSpPr>
        <p:grpSpPr>
          <a:xfrm>
            <a:off x="8456042" y="3435100"/>
            <a:ext cx="3619844" cy="675551"/>
            <a:chOff x="8456042" y="3435100"/>
            <a:chExt cx="3619844" cy="675551"/>
          </a:xfrm>
        </p:grpSpPr>
        <p:sp>
          <p:nvSpPr>
            <p:cNvPr id="37" name="文本框 4"/>
            <p:cNvSpPr txBox="1">
              <a:spLocks noChangeArrowheads="1"/>
            </p:cNvSpPr>
            <p:nvPr/>
          </p:nvSpPr>
          <p:spPr bwMode="auto">
            <a:xfrm>
              <a:off x="9474200" y="3464320"/>
              <a:ext cx="2601686"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lang="zh-CN" altLang="en-US" sz="3600" b="1" dirty="0">
                  <a:solidFill>
                    <a:prstClr val="black"/>
                  </a:solidFill>
                  <a:latin typeface="微软雅黑" panose="020B0503020204020204" pitchFamily="34" charset="-122"/>
                  <a:ea typeface="微软雅黑" panose="020B0503020204020204" pitchFamily="34" charset="-122"/>
                </a:rPr>
                <a:t>渔具</a:t>
              </a:r>
              <a:r>
                <a:rPr lang="zh-CN" altLang="en-US" sz="3600" b="1" dirty="0" smtClean="0">
                  <a:solidFill>
                    <a:prstClr val="black"/>
                  </a:solidFill>
                  <a:latin typeface="微软雅黑" panose="020B0503020204020204" pitchFamily="34" charset="-122"/>
                  <a:ea typeface="微软雅黑" panose="020B0503020204020204" pitchFamily="34" charset="-122"/>
                </a:rPr>
                <a:t>店</a:t>
              </a:r>
              <a:r>
                <a:rPr lang="zh-CN" altLang="en-US" sz="3600" b="1" dirty="0" smtClean="0">
                  <a:solidFill>
                    <a:srgbClr val="FF6600"/>
                  </a:solidFill>
                  <a:latin typeface="微软雅黑" panose="020B0503020204020204" pitchFamily="34" charset="-122"/>
                  <a:ea typeface="微软雅黑" panose="020B0503020204020204" pitchFamily="34" charset="-122"/>
                </a:rPr>
                <a:t>评价</a:t>
              </a:r>
              <a:endParaRPr lang="zh-CN" altLang="en-US" sz="3600" b="1" dirty="0">
                <a:solidFill>
                  <a:srgbClr val="FF6600"/>
                </a:solidFill>
                <a:latin typeface="微软雅黑" panose="020B0503020204020204" pitchFamily="34" charset="-122"/>
                <a:ea typeface="微软雅黑" panose="020B0503020204020204" pitchFamily="34" charset="-122"/>
              </a:endParaRPr>
            </a:p>
          </p:txBody>
        </p:sp>
        <p:sp>
          <p:nvSpPr>
            <p:cNvPr id="38" name="右箭头 37"/>
            <p:cNvSpPr/>
            <p:nvPr/>
          </p:nvSpPr>
          <p:spPr>
            <a:xfrm rot="10800000">
              <a:off x="8456042" y="3435100"/>
              <a:ext cx="978408" cy="640622"/>
            </a:xfrm>
            <a:prstGeom prst="rightArrow">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 name="组合 10"/>
          <p:cNvGrpSpPr/>
          <p:nvPr/>
        </p:nvGrpSpPr>
        <p:grpSpPr>
          <a:xfrm>
            <a:off x="8456042" y="4584966"/>
            <a:ext cx="3735958" cy="640622"/>
            <a:chOff x="8456042" y="4584966"/>
            <a:chExt cx="3735958" cy="640622"/>
          </a:xfrm>
        </p:grpSpPr>
        <p:sp>
          <p:nvSpPr>
            <p:cNvPr id="39" name="文本框 4"/>
            <p:cNvSpPr txBox="1">
              <a:spLocks noChangeArrowheads="1"/>
            </p:cNvSpPr>
            <p:nvPr/>
          </p:nvSpPr>
          <p:spPr bwMode="auto">
            <a:xfrm>
              <a:off x="9474200" y="4631231"/>
              <a:ext cx="27178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FontTx/>
                <a:buNone/>
              </a:pPr>
              <a:r>
                <a:rPr lang="zh-CN" altLang="en-US" b="1" dirty="0">
                  <a:solidFill>
                    <a:prstClr val="black"/>
                  </a:solidFill>
                  <a:latin typeface="微软雅黑" panose="020B0503020204020204" pitchFamily="34" charset="-122"/>
                  <a:ea typeface="微软雅黑" panose="020B0503020204020204" pitchFamily="34" charset="-122"/>
                </a:rPr>
                <a:t>渔具</a:t>
              </a:r>
              <a:r>
                <a:rPr lang="zh-CN" altLang="en-US" b="1" dirty="0" smtClean="0">
                  <a:solidFill>
                    <a:prstClr val="black"/>
                  </a:solidFill>
                  <a:latin typeface="微软雅黑" panose="020B0503020204020204" pitchFamily="34" charset="-122"/>
                  <a:ea typeface="微软雅黑" panose="020B0503020204020204" pitchFamily="34" charset="-122"/>
                </a:rPr>
                <a:t>店</a:t>
              </a:r>
              <a:r>
                <a:rPr lang="zh-CN" altLang="en-US" b="1" dirty="0" smtClean="0">
                  <a:solidFill>
                    <a:srgbClr val="FF6600"/>
                  </a:solidFill>
                  <a:latin typeface="微软雅黑" panose="020B0503020204020204" pitchFamily="34" charset="-122"/>
                  <a:ea typeface="微软雅黑" panose="020B0503020204020204" pitchFamily="34" charset="-122"/>
                </a:rPr>
                <a:t>地图标注</a:t>
              </a:r>
              <a:endParaRPr lang="zh-CN" altLang="en-US" b="1" dirty="0">
                <a:solidFill>
                  <a:srgbClr val="FF6600"/>
                </a:solidFill>
                <a:latin typeface="微软雅黑" panose="020B0503020204020204" pitchFamily="34" charset="-122"/>
                <a:ea typeface="微软雅黑" panose="020B0503020204020204" pitchFamily="34" charset="-122"/>
              </a:endParaRPr>
            </a:p>
          </p:txBody>
        </p:sp>
        <p:sp>
          <p:nvSpPr>
            <p:cNvPr id="46" name="右箭头 45"/>
            <p:cNvSpPr/>
            <p:nvPr/>
          </p:nvSpPr>
          <p:spPr>
            <a:xfrm rot="10800000">
              <a:off x="8456042" y="4584966"/>
              <a:ext cx="978408" cy="640622"/>
            </a:xfrm>
            <a:prstGeom prst="rightArrow">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412240927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par>
                          <p:cTn id="12" fill="hold">
                            <p:stCondLst>
                              <p:cond delay="1000"/>
                            </p:stCondLst>
                            <p:childTnLst>
                              <p:par>
                                <p:cTn id="13" presetID="2" presetClass="entr" presetSubtype="2"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1+#ppt_w/2"/>
                                          </p:val>
                                        </p:tav>
                                        <p:tav tm="100000">
                                          <p:val>
                                            <p:strVal val="#ppt_x"/>
                                          </p:val>
                                        </p:tav>
                                      </p:tavLst>
                                    </p:anim>
                                    <p:anim calcmode="lin" valueType="num">
                                      <p:cBhvr additive="base">
                                        <p:cTn id="16" dur="500" fill="hold"/>
                                        <p:tgtEl>
                                          <p:spTgt spid="8"/>
                                        </p:tgtEl>
                                        <p:attrNameLst>
                                          <p:attrName>ppt_y</p:attrName>
                                        </p:attrNameLst>
                                      </p:cBhvr>
                                      <p:tavLst>
                                        <p:tav tm="0">
                                          <p:val>
                                            <p:strVal val="#ppt_y"/>
                                          </p:val>
                                        </p:tav>
                                        <p:tav tm="100000">
                                          <p:val>
                                            <p:strVal val="#ppt_y"/>
                                          </p:val>
                                        </p:tav>
                                      </p:tavLst>
                                    </p:anim>
                                  </p:childTnLst>
                                </p:cTn>
                              </p:par>
                            </p:childTnLst>
                          </p:cTn>
                        </p:par>
                        <p:par>
                          <p:cTn id="17" fill="hold">
                            <p:stCondLst>
                              <p:cond delay="1500"/>
                            </p:stCondLst>
                            <p:childTnLst>
                              <p:par>
                                <p:cTn id="18" presetID="2" presetClass="entr" presetSubtype="2" fill="hold" nodeType="afterEffect">
                                  <p:stCondLst>
                                    <p:cond delay="0"/>
                                  </p:stCondLst>
                                  <p:childTnLst>
                                    <p:set>
                                      <p:cBhvr>
                                        <p:cTn id="19" dur="1" fill="hold">
                                          <p:stCondLst>
                                            <p:cond delay="0"/>
                                          </p:stCondLst>
                                        </p:cTn>
                                        <p:tgtEl>
                                          <p:spTgt spid="9"/>
                                        </p:tgtEl>
                                        <p:attrNameLst>
                                          <p:attrName>style.visibility</p:attrName>
                                        </p:attrNameLst>
                                      </p:cBhvr>
                                      <p:to>
                                        <p:strVal val="visible"/>
                                      </p:to>
                                    </p:set>
                                    <p:anim calcmode="lin" valueType="num">
                                      <p:cBhvr additive="base">
                                        <p:cTn id="20" dur="500" fill="hold"/>
                                        <p:tgtEl>
                                          <p:spTgt spid="9"/>
                                        </p:tgtEl>
                                        <p:attrNameLst>
                                          <p:attrName>ppt_x</p:attrName>
                                        </p:attrNameLst>
                                      </p:cBhvr>
                                      <p:tavLst>
                                        <p:tav tm="0">
                                          <p:val>
                                            <p:strVal val="1+#ppt_w/2"/>
                                          </p:val>
                                        </p:tav>
                                        <p:tav tm="100000">
                                          <p:val>
                                            <p:strVal val="#ppt_x"/>
                                          </p:val>
                                        </p:tav>
                                      </p:tavLst>
                                    </p:anim>
                                    <p:anim calcmode="lin" valueType="num">
                                      <p:cBhvr additive="base">
                                        <p:cTn id="21" dur="500" fill="hold"/>
                                        <p:tgtEl>
                                          <p:spTgt spid="9"/>
                                        </p:tgtEl>
                                        <p:attrNameLst>
                                          <p:attrName>ppt_y</p:attrName>
                                        </p:attrNameLst>
                                      </p:cBhvr>
                                      <p:tavLst>
                                        <p:tav tm="0">
                                          <p:val>
                                            <p:strVal val="#ppt_y"/>
                                          </p:val>
                                        </p:tav>
                                        <p:tav tm="100000">
                                          <p:val>
                                            <p:strVal val="#ppt_y"/>
                                          </p:val>
                                        </p:tav>
                                      </p:tavLst>
                                    </p:anim>
                                  </p:childTnLst>
                                </p:cTn>
                              </p:par>
                            </p:childTnLst>
                          </p:cTn>
                        </p:par>
                        <p:par>
                          <p:cTn id="22" fill="hold">
                            <p:stCondLst>
                              <p:cond delay="2000"/>
                            </p:stCondLst>
                            <p:childTnLst>
                              <p:par>
                                <p:cTn id="23" presetID="2" presetClass="entr" presetSubtype="2" fill="hold" nodeType="after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1+#ppt_w/2"/>
                                          </p:val>
                                        </p:tav>
                                        <p:tav tm="100000">
                                          <p:val>
                                            <p:strVal val="#ppt_x"/>
                                          </p:val>
                                        </p:tav>
                                      </p:tavLst>
                                    </p:anim>
                                    <p:anim calcmode="lin" valueType="num">
                                      <p:cBhvr additive="base">
                                        <p:cTn id="26" dur="500" fill="hold"/>
                                        <p:tgtEl>
                                          <p:spTgt spid="10"/>
                                        </p:tgtEl>
                                        <p:attrNameLst>
                                          <p:attrName>ppt_y</p:attrName>
                                        </p:attrNameLst>
                                      </p:cBhvr>
                                      <p:tavLst>
                                        <p:tav tm="0">
                                          <p:val>
                                            <p:strVal val="#ppt_y"/>
                                          </p:val>
                                        </p:tav>
                                        <p:tav tm="100000">
                                          <p:val>
                                            <p:strVal val="#ppt_y"/>
                                          </p:val>
                                        </p:tav>
                                      </p:tavLst>
                                    </p:anim>
                                  </p:childTnLst>
                                </p:cTn>
                              </p:par>
                            </p:childTnLst>
                          </p:cTn>
                        </p:par>
                        <p:par>
                          <p:cTn id="27" fill="hold">
                            <p:stCondLst>
                              <p:cond delay="2500"/>
                            </p:stCondLst>
                            <p:childTnLst>
                              <p:par>
                                <p:cTn id="28" presetID="2" presetClass="entr" presetSubtype="2" fill="hold" nodeType="afterEffect">
                                  <p:stCondLst>
                                    <p:cond delay="0"/>
                                  </p:stCondLst>
                                  <p:childTnLst>
                                    <p:set>
                                      <p:cBhvr>
                                        <p:cTn id="29" dur="1" fill="hold">
                                          <p:stCondLst>
                                            <p:cond delay="0"/>
                                          </p:stCondLst>
                                        </p:cTn>
                                        <p:tgtEl>
                                          <p:spTgt spid="11"/>
                                        </p:tgtEl>
                                        <p:attrNameLst>
                                          <p:attrName>style.visibility</p:attrName>
                                        </p:attrNameLst>
                                      </p:cBhvr>
                                      <p:to>
                                        <p:strVal val="visible"/>
                                      </p:to>
                                    </p:set>
                                    <p:anim calcmode="lin" valueType="num">
                                      <p:cBhvr additive="base">
                                        <p:cTn id="30" dur="500" fill="hold"/>
                                        <p:tgtEl>
                                          <p:spTgt spid="11"/>
                                        </p:tgtEl>
                                        <p:attrNameLst>
                                          <p:attrName>ppt_x</p:attrName>
                                        </p:attrNameLst>
                                      </p:cBhvr>
                                      <p:tavLst>
                                        <p:tav tm="0">
                                          <p:val>
                                            <p:strVal val="1+#ppt_w/2"/>
                                          </p:val>
                                        </p:tav>
                                        <p:tav tm="100000">
                                          <p:val>
                                            <p:strVal val="#ppt_x"/>
                                          </p:val>
                                        </p:tav>
                                      </p:tavLst>
                                    </p:anim>
                                    <p:anim calcmode="lin" valueType="num">
                                      <p:cBhvr additive="base">
                                        <p:cTn id="31"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Parallelogram 2"/>
          <p:cNvSpPr/>
          <p:nvPr/>
        </p:nvSpPr>
        <p:spPr>
          <a:xfrm>
            <a:off x="2677406" y="-319719"/>
            <a:ext cx="720066" cy="101600"/>
          </a:xfrm>
          <a:prstGeom prst="rect">
            <a:avLst/>
          </a:prstGeom>
          <a:solidFill>
            <a:srgbClr val="D53B8C"/>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41" name="Parallelogram 4"/>
          <p:cNvSpPr/>
          <p:nvPr/>
        </p:nvSpPr>
        <p:spPr>
          <a:xfrm>
            <a:off x="2015312" y="-319719"/>
            <a:ext cx="720066" cy="101600"/>
          </a:xfrm>
          <a:prstGeom prst="rect">
            <a:avLst/>
          </a:prstGeom>
          <a:solidFill>
            <a:srgbClr val="A219B9"/>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42" name="Parallelogram 5"/>
          <p:cNvSpPr/>
          <p:nvPr/>
        </p:nvSpPr>
        <p:spPr>
          <a:xfrm>
            <a:off x="1353218" y="-319720"/>
            <a:ext cx="720066" cy="101600"/>
          </a:xfrm>
          <a:prstGeom prst="rect">
            <a:avLst/>
          </a:prstGeom>
          <a:solidFill>
            <a:srgbClr val="4859D8"/>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43" name="Parallelogram 7"/>
          <p:cNvSpPr/>
          <p:nvPr/>
        </p:nvSpPr>
        <p:spPr>
          <a:xfrm>
            <a:off x="691123" y="-319720"/>
            <a:ext cx="720066" cy="101600"/>
          </a:xfrm>
          <a:prstGeom prst="rect">
            <a:avLst/>
          </a:prstGeom>
          <a:solidFill>
            <a:srgbClr val="3D90F5"/>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44" name="Parallelogram 8"/>
          <p:cNvSpPr/>
          <p:nvPr/>
        </p:nvSpPr>
        <p:spPr>
          <a:xfrm>
            <a:off x="29029" y="-319719"/>
            <a:ext cx="720066" cy="101600"/>
          </a:xfrm>
          <a:prstGeom prst="rect">
            <a:avLst/>
          </a:prstGeom>
          <a:solidFill>
            <a:srgbClr val="02AEE4"/>
          </a:solidFill>
          <a:ln w="12700" cap="flat" cmpd="sng" algn="ctr">
            <a:noFill/>
            <a:prstDash val="solid"/>
            <a:miter lim="800000"/>
          </a:ln>
          <a:effectLst/>
        </p:spPr>
        <p:txBody>
          <a:bodyPr rtlCol="0" anchor="ctr"/>
          <a:lstStyle/>
          <a:p>
            <a:pPr algn="ctr"/>
            <a:endParaRPr lang="id-ID">
              <a:solidFill>
                <a:sysClr val="window" lastClr="FFFFFF"/>
              </a:solidFill>
              <a:latin typeface="Calibri" panose="020F0502020204030204"/>
            </a:endParaRPr>
          </a:p>
        </p:txBody>
      </p:sp>
      <p:sp>
        <p:nvSpPr>
          <p:cNvPr id="45" name="Freeform 10"/>
          <p:cNvSpPr/>
          <p:nvPr/>
        </p:nvSpPr>
        <p:spPr>
          <a:xfrm>
            <a:off x="3339500" y="-319720"/>
            <a:ext cx="683453" cy="101600"/>
          </a:xfrm>
          <a:prstGeom prst="rect">
            <a:avLst/>
          </a:prstGeom>
          <a:solidFill>
            <a:srgbClr val="FF79A2"/>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97" name="矩形 96"/>
          <p:cNvSpPr/>
          <p:nvPr/>
        </p:nvSpPr>
        <p:spPr>
          <a:xfrm>
            <a:off x="0" y="-1028700"/>
            <a:ext cx="590550" cy="400050"/>
          </a:xfrm>
          <a:prstGeom prst="rect">
            <a:avLst/>
          </a:prstGeom>
          <a:gradFill>
            <a:gsLst>
              <a:gs pos="0">
                <a:srgbClr val="029ACA"/>
              </a:gs>
              <a:gs pos="100000">
                <a:srgbClr val="02AEE4"/>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98" name="矩形 97"/>
          <p:cNvSpPr/>
          <p:nvPr/>
        </p:nvSpPr>
        <p:spPr>
          <a:xfrm>
            <a:off x="685800" y="-1028700"/>
            <a:ext cx="590550" cy="400050"/>
          </a:xfrm>
          <a:prstGeom prst="rect">
            <a:avLst/>
          </a:prstGeom>
          <a:gradFill>
            <a:gsLst>
              <a:gs pos="0">
                <a:srgbClr val="1378F3"/>
              </a:gs>
              <a:gs pos="100000">
                <a:srgbClr val="3D90F5"/>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99" name="矩形 98"/>
          <p:cNvSpPr/>
          <p:nvPr/>
        </p:nvSpPr>
        <p:spPr>
          <a:xfrm>
            <a:off x="2743200" y="-1028700"/>
            <a:ext cx="590550" cy="400050"/>
          </a:xfrm>
          <a:prstGeom prst="rect">
            <a:avLst/>
          </a:prstGeom>
          <a:gradFill>
            <a:gsLst>
              <a:gs pos="0">
                <a:srgbClr val="BC2876"/>
              </a:gs>
              <a:gs pos="100000">
                <a:srgbClr val="D53B8C"/>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100" name="矩形 99"/>
          <p:cNvSpPr/>
          <p:nvPr/>
        </p:nvSpPr>
        <p:spPr>
          <a:xfrm>
            <a:off x="3429000" y="-1028700"/>
            <a:ext cx="590550" cy="400050"/>
          </a:xfrm>
          <a:prstGeom prst="rect">
            <a:avLst/>
          </a:prstGeom>
          <a:gradFill>
            <a:gsLst>
              <a:gs pos="0">
                <a:srgbClr val="FF4F85"/>
              </a:gs>
              <a:gs pos="100000">
                <a:srgbClr val="FF79A2"/>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101" name="矩形 100"/>
          <p:cNvSpPr/>
          <p:nvPr/>
        </p:nvSpPr>
        <p:spPr>
          <a:xfrm>
            <a:off x="1371600" y="-1028700"/>
            <a:ext cx="590550" cy="400050"/>
          </a:xfrm>
          <a:prstGeom prst="rect">
            <a:avLst/>
          </a:prstGeom>
          <a:gradFill>
            <a:gsLst>
              <a:gs pos="0">
                <a:srgbClr val="2B3EC9"/>
              </a:gs>
              <a:gs pos="100000">
                <a:srgbClr val="4859D8"/>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102" name="矩形 101"/>
          <p:cNvSpPr/>
          <p:nvPr/>
        </p:nvSpPr>
        <p:spPr>
          <a:xfrm>
            <a:off x="2057400" y="-1028700"/>
            <a:ext cx="590550" cy="400050"/>
          </a:xfrm>
          <a:prstGeom prst="rect">
            <a:avLst/>
          </a:prstGeom>
          <a:gradFill>
            <a:gsLst>
              <a:gs pos="0">
                <a:srgbClr val="7D138F"/>
              </a:gs>
              <a:gs pos="100000">
                <a:srgbClr val="A219B9"/>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grpSp>
        <p:nvGrpSpPr>
          <p:cNvPr id="93" name="组合 92"/>
          <p:cNvGrpSpPr/>
          <p:nvPr/>
        </p:nvGrpSpPr>
        <p:grpSpPr>
          <a:xfrm>
            <a:off x="29028" y="6756400"/>
            <a:ext cx="12192000" cy="101600"/>
            <a:chOff x="0" y="6756400"/>
            <a:chExt cx="12192000" cy="101600"/>
          </a:xfrm>
          <a:solidFill>
            <a:schemeClr val="accent1">
              <a:lumMod val="75000"/>
            </a:schemeClr>
          </a:solidFill>
        </p:grpSpPr>
        <p:sp>
          <p:nvSpPr>
            <p:cNvPr id="94" name="Rectangle 1"/>
            <p:cNvSpPr/>
            <p:nvPr/>
          </p:nvSpPr>
          <p:spPr>
            <a:xfrm>
              <a:off x="0" y="6756400"/>
              <a:ext cx="12192000" cy="101600"/>
            </a:xfrm>
            <a:prstGeom prst="rect">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95" name="Parallelogram 2"/>
            <p:cNvSpPr/>
            <p:nvPr/>
          </p:nvSpPr>
          <p:spPr>
            <a:xfrm>
              <a:off x="107918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96" name="Parallelogram 4"/>
            <p:cNvSpPr/>
            <p:nvPr/>
          </p:nvSpPr>
          <p:spPr>
            <a:xfrm>
              <a:off x="1010285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19" name="Parallelogram 5"/>
            <p:cNvSpPr/>
            <p:nvPr/>
          </p:nvSpPr>
          <p:spPr>
            <a:xfrm>
              <a:off x="941387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20" name="Parallelogram 7"/>
            <p:cNvSpPr/>
            <p:nvPr/>
          </p:nvSpPr>
          <p:spPr>
            <a:xfrm>
              <a:off x="872490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21" name="Parallelogram 8"/>
            <p:cNvSpPr/>
            <p:nvPr/>
          </p:nvSpPr>
          <p:spPr>
            <a:xfrm>
              <a:off x="80359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22" name="Freeform 10"/>
            <p:cNvSpPr/>
            <p:nvPr/>
          </p:nvSpPr>
          <p:spPr>
            <a:xfrm>
              <a:off x="11480799" y="6756400"/>
              <a:ext cx="711201" cy="101600"/>
            </a:xfrm>
            <a:custGeom>
              <a:avLst/>
              <a:gdLst>
                <a:gd name="connsiteX0" fmla="*/ 57150 w 711201"/>
                <a:gd name="connsiteY0" fmla="*/ 0 h 101600"/>
                <a:gd name="connsiteX1" fmla="*/ 711201 w 711201"/>
                <a:gd name="connsiteY1" fmla="*/ 0 h 101600"/>
                <a:gd name="connsiteX2" fmla="*/ 711201 w 711201"/>
                <a:gd name="connsiteY2" fmla="*/ 101600 h 101600"/>
                <a:gd name="connsiteX3" fmla="*/ 0 w 711201"/>
                <a:gd name="connsiteY3" fmla="*/ 101600 h 101600"/>
              </a:gdLst>
              <a:ahLst/>
              <a:cxnLst>
                <a:cxn ang="0">
                  <a:pos x="connsiteX0" y="connsiteY0"/>
                </a:cxn>
                <a:cxn ang="0">
                  <a:pos x="connsiteX1" y="connsiteY1"/>
                </a:cxn>
                <a:cxn ang="0">
                  <a:pos x="connsiteX2" y="connsiteY2"/>
                </a:cxn>
                <a:cxn ang="0">
                  <a:pos x="connsiteX3" y="connsiteY3"/>
                </a:cxn>
              </a:cxnLst>
              <a:rect l="l" t="t" r="r" b="b"/>
              <a:pathLst>
                <a:path w="711201" h="101600">
                  <a:moveTo>
                    <a:pt x="57150" y="0"/>
                  </a:moveTo>
                  <a:lnTo>
                    <a:pt x="711201" y="0"/>
                  </a:lnTo>
                  <a:lnTo>
                    <a:pt x="711201" y="101600"/>
                  </a:lnTo>
                  <a:lnTo>
                    <a:pt x="0" y="101600"/>
                  </a:lnTo>
                  <a:close/>
                </a:path>
              </a:pathLst>
            </a:cu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grpSp>
      <p:sp>
        <p:nvSpPr>
          <p:cNvPr id="123" name="矩形 122"/>
          <p:cNvSpPr/>
          <p:nvPr/>
        </p:nvSpPr>
        <p:spPr>
          <a:xfrm>
            <a:off x="-18142" y="0"/>
            <a:ext cx="182563" cy="508000"/>
          </a:xfrm>
          <a:prstGeom prst="rect">
            <a:avLst/>
          </a:prstGeom>
          <a:solidFill>
            <a:srgbClr val="7CAFD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124" name="文本框 4"/>
          <p:cNvSpPr txBox="1">
            <a:spLocks noChangeArrowheads="1"/>
          </p:cNvSpPr>
          <p:nvPr/>
        </p:nvSpPr>
        <p:spPr bwMode="auto">
          <a:xfrm>
            <a:off x="73139" y="-42689"/>
            <a:ext cx="638830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None/>
            </a:pPr>
            <a:r>
              <a:rPr lang="zh-CN" altLang="en-US" sz="3600" b="1" dirty="0" smtClean="0">
                <a:solidFill>
                  <a:prstClr val="black"/>
                </a:solidFill>
                <a:latin typeface="微软雅黑" panose="020B0503020204020204" pitchFamily="34" charset="-122"/>
                <a:ea typeface="微软雅黑" panose="020B0503020204020204" pitchFamily="34" charset="-122"/>
              </a:rPr>
              <a:t>界面原型</a:t>
            </a:r>
            <a:r>
              <a:rPr lang="en-US" altLang="zh-CN" sz="3600" b="1" dirty="0" smtClean="0">
                <a:solidFill>
                  <a:prstClr val="black"/>
                </a:solidFill>
                <a:latin typeface="微软雅黑" panose="020B0503020204020204" pitchFamily="34" charset="-122"/>
                <a:ea typeface="微软雅黑" panose="020B0503020204020204" pitchFamily="34" charset="-122"/>
              </a:rPr>
              <a:t>—</a:t>
            </a:r>
            <a:r>
              <a:rPr lang="zh-CN" altLang="en-US" sz="3600" b="1" dirty="0" smtClean="0">
                <a:solidFill>
                  <a:srgbClr val="FF6600"/>
                </a:solidFill>
                <a:latin typeface="微软雅黑" panose="020B0503020204020204" pitchFamily="34" charset="-122"/>
                <a:ea typeface="微软雅黑" panose="020B0503020204020204" pitchFamily="34" charset="-122"/>
              </a:rPr>
              <a:t>新建渔具店</a:t>
            </a:r>
            <a:r>
              <a:rPr lang="en-US" altLang="zh-CN" sz="2000" b="1" dirty="0" smtClean="0">
                <a:solidFill>
                  <a:prstClr val="black"/>
                </a:solidFill>
                <a:latin typeface="微软雅黑" panose="020B0503020204020204" pitchFamily="34" charset="-122"/>
                <a:ea typeface="微软雅黑" panose="020B0503020204020204" pitchFamily="34" charset="-122"/>
              </a:rPr>
              <a:t>[5]</a:t>
            </a:r>
            <a:endParaRPr lang="zh-CN" altLang="en-US" sz="2000" b="1" dirty="0">
              <a:solidFill>
                <a:srgbClr val="FF6600"/>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3"/>
          <a:stretch>
            <a:fillRect/>
          </a:stretch>
        </p:blipFill>
        <p:spPr>
          <a:xfrm>
            <a:off x="1276350" y="603641"/>
            <a:ext cx="2845707" cy="6078209"/>
          </a:xfrm>
          <a:prstGeom prst="rect">
            <a:avLst/>
          </a:prstGeom>
          <a:ln w="12700">
            <a:solidFill>
              <a:schemeClr val="tx1"/>
            </a:solidFill>
          </a:ln>
        </p:spPr>
      </p:pic>
      <p:pic>
        <p:nvPicPr>
          <p:cNvPr id="4" name="图片 3"/>
          <p:cNvPicPr>
            <a:picLocks noChangeAspect="1"/>
          </p:cNvPicPr>
          <p:nvPr/>
        </p:nvPicPr>
        <p:blipFill>
          <a:blip r:embed="rId4"/>
          <a:stretch>
            <a:fillRect/>
          </a:stretch>
        </p:blipFill>
        <p:spPr>
          <a:xfrm>
            <a:off x="5334792" y="58567"/>
            <a:ext cx="3141911" cy="6681339"/>
          </a:xfrm>
          <a:prstGeom prst="rect">
            <a:avLst/>
          </a:prstGeom>
          <a:ln w="12700">
            <a:solidFill>
              <a:schemeClr val="tx1"/>
            </a:solidFill>
          </a:ln>
        </p:spPr>
      </p:pic>
      <p:grpSp>
        <p:nvGrpSpPr>
          <p:cNvPr id="32" name="组合 31"/>
          <p:cNvGrpSpPr/>
          <p:nvPr/>
        </p:nvGrpSpPr>
        <p:grpSpPr>
          <a:xfrm>
            <a:off x="8581970" y="4881237"/>
            <a:ext cx="3580094" cy="585954"/>
            <a:chOff x="8524820" y="1531856"/>
            <a:chExt cx="3580094" cy="585954"/>
          </a:xfrm>
        </p:grpSpPr>
        <p:sp>
          <p:nvSpPr>
            <p:cNvPr id="33" name="文本框 4"/>
            <p:cNvSpPr txBox="1">
              <a:spLocks noChangeArrowheads="1"/>
            </p:cNvSpPr>
            <p:nvPr/>
          </p:nvSpPr>
          <p:spPr bwMode="auto">
            <a:xfrm>
              <a:off x="9503228" y="1531856"/>
              <a:ext cx="260168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lang="zh-CN" altLang="en-US" sz="3200" b="1" dirty="0" smtClean="0">
                  <a:solidFill>
                    <a:prstClr val="black"/>
                  </a:solidFill>
                  <a:latin typeface="微软雅黑" panose="020B0503020204020204" pitchFamily="34" charset="-122"/>
                  <a:ea typeface="微软雅黑" panose="020B0503020204020204" pitchFamily="34" charset="-122"/>
                </a:rPr>
                <a:t>选择</a:t>
              </a:r>
              <a:r>
                <a:rPr lang="zh-CN" altLang="en-US" sz="3200" b="1" dirty="0" smtClean="0">
                  <a:solidFill>
                    <a:srgbClr val="FF6600"/>
                  </a:solidFill>
                  <a:latin typeface="微软雅黑" panose="020B0503020204020204" pitchFamily="34" charset="-122"/>
                  <a:ea typeface="微软雅黑" panose="020B0503020204020204" pitchFamily="34" charset="-122"/>
                </a:rPr>
                <a:t>地址</a:t>
              </a:r>
              <a:endParaRPr lang="zh-CN" altLang="en-US" sz="3200" b="1" dirty="0">
                <a:solidFill>
                  <a:srgbClr val="FF6600"/>
                </a:solidFill>
                <a:latin typeface="微软雅黑" panose="020B0503020204020204" pitchFamily="34" charset="-122"/>
                <a:ea typeface="微软雅黑" panose="020B0503020204020204" pitchFamily="34" charset="-122"/>
              </a:endParaRPr>
            </a:p>
          </p:txBody>
        </p:sp>
        <p:sp>
          <p:nvSpPr>
            <p:cNvPr id="34" name="右箭头 33"/>
            <p:cNvSpPr/>
            <p:nvPr/>
          </p:nvSpPr>
          <p:spPr>
            <a:xfrm rot="10800000">
              <a:off x="8524820" y="1633587"/>
              <a:ext cx="978408" cy="484223"/>
            </a:xfrm>
            <a:prstGeom prst="rightArrow">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5" name="组合 34"/>
          <p:cNvGrpSpPr/>
          <p:nvPr/>
        </p:nvGrpSpPr>
        <p:grpSpPr>
          <a:xfrm>
            <a:off x="8524820" y="2786031"/>
            <a:ext cx="4059908" cy="584775"/>
            <a:chOff x="8456042" y="2462878"/>
            <a:chExt cx="4059908" cy="584775"/>
          </a:xfrm>
        </p:grpSpPr>
        <p:sp>
          <p:nvSpPr>
            <p:cNvPr id="36" name="文本框 4"/>
            <p:cNvSpPr txBox="1">
              <a:spLocks noChangeArrowheads="1"/>
            </p:cNvSpPr>
            <p:nvPr/>
          </p:nvSpPr>
          <p:spPr bwMode="auto">
            <a:xfrm>
              <a:off x="9434450" y="2462878"/>
              <a:ext cx="30815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lang="zh-CN" altLang="en-US" sz="3200" b="1" dirty="0" smtClean="0">
                  <a:solidFill>
                    <a:prstClr val="black"/>
                  </a:solidFill>
                  <a:latin typeface="微软雅黑" panose="020B0503020204020204" pitchFamily="34" charset="-122"/>
                  <a:ea typeface="微软雅黑" panose="020B0503020204020204" pitchFamily="34" charset="-122"/>
                </a:rPr>
                <a:t>填写基本</a:t>
              </a:r>
              <a:r>
                <a:rPr lang="zh-CN" altLang="en-US" sz="3200" b="1" dirty="0" smtClean="0">
                  <a:solidFill>
                    <a:srgbClr val="FF6600"/>
                  </a:solidFill>
                  <a:latin typeface="微软雅黑" panose="020B0503020204020204" pitchFamily="34" charset="-122"/>
                  <a:ea typeface="微软雅黑" panose="020B0503020204020204" pitchFamily="34" charset="-122"/>
                </a:rPr>
                <a:t>信息</a:t>
              </a:r>
              <a:endParaRPr lang="zh-CN" altLang="en-US" sz="3200" b="1" dirty="0">
                <a:solidFill>
                  <a:srgbClr val="FF6600"/>
                </a:solidFill>
                <a:latin typeface="微软雅黑" panose="020B0503020204020204" pitchFamily="34" charset="-122"/>
                <a:ea typeface="微软雅黑" panose="020B0503020204020204" pitchFamily="34" charset="-122"/>
              </a:endParaRPr>
            </a:p>
          </p:txBody>
        </p:sp>
        <p:sp>
          <p:nvSpPr>
            <p:cNvPr id="37" name="右箭头 36"/>
            <p:cNvSpPr/>
            <p:nvPr/>
          </p:nvSpPr>
          <p:spPr>
            <a:xfrm rot="10800000">
              <a:off x="8456042" y="2528044"/>
              <a:ext cx="978408" cy="462657"/>
            </a:xfrm>
            <a:prstGeom prst="rightArrow">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8" name="组合 37"/>
          <p:cNvGrpSpPr/>
          <p:nvPr/>
        </p:nvGrpSpPr>
        <p:grpSpPr>
          <a:xfrm>
            <a:off x="8524820" y="3582457"/>
            <a:ext cx="5017008" cy="503567"/>
            <a:chOff x="8524820" y="3582457"/>
            <a:chExt cx="5017008" cy="503567"/>
          </a:xfrm>
        </p:grpSpPr>
        <p:sp>
          <p:nvSpPr>
            <p:cNvPr id="39" name="文本框 4"/>
            <p:cNvSpPr txBox="1">
              <a:spLocks noChangeArrowheads="1"/>
            </p:cNvSpPr>
            <p:nvPr/>
          </p:nvSpPr>
          <p:spPr bwMode="auto">
            <a:xfrm>
              <a:off x="9503228" y="3582457"/>
              <a:ext cx="40386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lang="zh-CN" altLang="en-US" sz="2400" b="1" dirty="0" smtClean="0">
                  <a:solidFill>
                    <a:prstClr val="black"/>
                  </a:solidFill>
                  <a:latin typeface="微软雅黑" panose="020B0503020204020204" pitchFamily="34" charset="-122"/>
                  <a:ea typeface="微软雅黑" panose="020B0503020204020204" pitchFamily="34" charset="-122"/>
                </a:rPr>
                <a:t>填写</a:t>
              </a:r>
              <a:r>
                <a:rPr lang="zh-CN" altLang="en-US" sz="2400" b="1" dirty="0" smtClean="0">
                  <a:solidFill>
                    <a:srgbClr val="FF6600"/>
                  </a:solidFill>
                  <a:latin typeface="微软雅黑" panose="020B0503020204020204" pitchFamily="34" charset="-122"/>
                  <a:ea typeface="微软雅黑" panose="020B0503020204020204" pitchFamily="34" charset="-122"/>
                </a:rPr>
                <a:t>介绍</a:t>
              </a:r>
              <a:r>
                <a:rPr lang="zh-CN" altLang="en-US" sz="2400" b="1" dirty="0" smtClean="0">
                  <a:solidFill>
                    <a:prstClr val="black"/>
                  </a:solidFill>
                  <a:latin typeface="微软雅黑" panose="020B0503020204020204" pitchFamily="34" charset="-122"/>
                  <a:ea typeface="微软雅黑" panose="020B0503020204020204" pitchFamily="34" charset="-122"/>
                </a:rPr>
                <a:t>（非必要）</a:t>
              </a:r>
              <a:endParaRPr lang="zh-CN" altLang="en-US" sz="2400" b="1" dirty="0">
                <a:solidFill>
                  <a:srgbClr val="FF6600"/>
                </a:solidFill>
                <a:latin typeface="微软雅黑" panose="020B0503020204020204" pitchFamily="34" charset="-122"/>
                <a:ea typeface="微软雅黑" panose="020B0503020204020204" pitchFamily="34" charset="-122"/>
              </a:endParaRPr>
            </a:p>
          </p:txBody>
        </p:sp>
        <p:sp>
          <p:nvSpPr>
            <p:cNvPr id="46" name="右箭头 45"/>
            <p:cNvSpPr/>
            <p:nvPr/>
          </p:nvSpPr>
          <p:spPr>
            <a:xfrm rot="10800000">
              <a:off x="8524820" y="3612168"/>
              <a:ext cx="978408" cy="473856"/>
            </a:xfrm>
            <a:prstGeom prst="rightArrow">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grpSp>
      <p:grpSp>
        <p:nvGrpSpPr>
          <p:cNvPr id="47" name="组合 46"/>
          <p:cNvGrpSpPr/>
          <p:nvPr/>
        </p:nvGrpSpPr>
        <p:grpSpPr>
          <a:xfrm>
            <a:off x="8562920" y="4023724"/>
            <a:ext cx="3302508" cy="473856"/>
            <a:chOff x="8495792" y="4648099"/>
            <a:chExt cx="3302508" cy="523220"/>
          </a:xfrm>
        </p:grpSpPr>
        <p:sp>
          <p:nvSpPr>
            <p:cNvPr id="48" name="文本框 4"/>
            <p:cNvSpPr txBox="1">
              <a:spLocks noChangeArrowheads="1"/>
            </p:cNvSpPr>
            <p:nvPr/>
          </p:nvSpPr>
          <p:spPr bwMode="auto">
            <a:xfrm>
              <a:off x="9080500" y="4648099"/>
              <a:ext cx="27178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FontTx/>
                <a:buNone/>
              </a:pPr>
              <a:r>
                <a:rPr lang="zh-CN" altLang="en-US" sz="2400" b="1" dirty="0">
                  <a:solidFill>
                    <a:prstClr val="black"/>
                  </a:solidFill>
                  <a:latin typeface="微软雅黑" panose="020B0503020204020204" pitchFamily="34" charset="-122"/>
                  <a:ea typeface="微软雅黑" panose="020B0503020204020204" pitchFamily="34" charset="-122"/>
                </a:rPr>
                <a:t>渔具</a:t>
              </a:r>
              <a:r>
                <a:rPr lang="zh-CN" altLang="en-US" sz="2400" b="1" dirty="0" smtClean="0">
                  <a:solidFill>
                    <a:prstClr val="black"/>
                  </a:solidFill>
                  <a:latin typeface="微软雅黑" panose="020B0503020204020204" pitchFamily="34" charset="-122"/>
                  <a:ea typeface="微软雅黑" panose="020B0503020204020204" pitchFamily="34" charset="-122"/>
                </a:rPr>
                <a:t>店</a:t>
              </a:r>
              <a:r>
                <a:rPr lang="zh-CN" altLang="en-US" sz="2400" b="1" dirty="0" smtClean="0">
                  <a:solidFill>
                    <a:srgbClr val="FF6600"/>
                  </a:solidFill>
                  <a:latin typeface="微软雅黑" panose="020B0503020204020204" pitchFamily="34" charset="-122"/>
                  <a:ea typeface="微软雅黑" panose="020B0503020204020204" pitchFamily="34" charset="-122"/>
                </a:rPr>
                <a:t>可见性</a:t>
              </a:r>
              <a:endParaRPr lang="zh-CN" altLang="en-US" sz="2400" b="1" dirty="0">
                <a:solidFill>
                  <a:srgbClr val="FF6600"/>
                </a:solidFill>
                <a:latin typeface="微软雅黑" panose="020B0503020204020204" pitchFamily="34" charset="-122"/>
                <a:ea typeface="微软雅黑" panose="020B0503020204020204" pitchFamily="34" charset="-122"/>
              </a:endParaRPr>
            </a:p>
          </p:txBody>
        </p:sp>
        <p:sp>
          <p:nvSpPr>
            <p:cNvPr id="49" name="右箭头 48"/>
            <p:cNvSpPr/>
            <p:nvPr/>
          </p:nvSpPr>
          <p:spPr>
            <a:xfrm rot="10800000">
              <a:off x="8495792" y="4738590"/>
              <a:ext cx="978408" cy="279060"/>
            </a:xfrm>
            <a:prstGeom prst="rightArrow">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0" name="组合 49"/>
          <p:cNvGrpSpPr/>
          <p:nvPr/>
        </p:nvGrpSpPr>
        <p:grpSpPr>
          <a:xfrm>
            <a:off x="8562920" y="1740055"/>
            <a:ext cx="3539272" cy="584775"/>
            <a:chOff x="8410520" y="1587655"/>
            <a:chExt cx="3539272" cy="584775"/>
          </a:xfrm>
        </p:grpSpPr>
        <p:sp>
          <p:nvSpPr>
            <p:cNvPr id="51" name="文本框 4"/>
            <p:cNvSpPr txBox="1">
              <a:spLocks noChangeArrowheads="1"/>
            </p:cNvSpPr>
            <p:nvPr/>
          </p:nvSpPr>
          <p:spPr bwMode="auto">
            <a:xfrm>
              <a:off x="9348106" y="1587655"/>
              <a:ext cx="260168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lang="zh-CN" altLang="en-US" sz="3200" b="1" dirty="0">
                  <a:solidFill>
                    <a:prstClr val="black"/>
                  </a:solidFill>
                  <a:latin typeface="微软雅黑" panose="020B0503020204020204" pitchFamily="34" charset="-122"/>
                  <a:ea typeface="微软雅黑" panose="020B0503020204020204" pitchFamily="34" charset="-122"/>
                </a:rPr>
                <a:t>上传</a:t>
              </a:r>
              <a:r>
                <a:rPr lang="zh-CN" altLang="en-US" sz="3200" b="1" dirty="0" smtClean="0">
                  <a:solidFill>
                    <a:srgbClr val="FF6600"/>
                  </a:solidFill>
                  <a:latin typeface="微软雅黑" panose="020B0503020204020204" pitchFamily="34" charset="-122"/>
                  <a:ea typeface="微软雅黑" panose="020B0503020204020204" pitchFamily="34" charset="-122"/>
                </a:rPr>
                <a:t>照片</a:t>
              </a:r>
              <a:endParaRPr lang="zh-CN" altLang="en-US" sz="3200" b="1" dirty="0">
                <a:solidFill>
                  <a:srgbClr val="FF6600"/>
                </a:solidFill>
                <a:latin typeface="微软雅黑" panose="020B0503020204020204" pitchFamily="34" charset="-122"/>
                <a:ea typeface="微软雅黑" panose="020B0503020204020204" pitchFamily="34" charset="-122"/>
              </a:endParaRPr>
            </a:p>
          </p:txBody>
        </p:sp>
        <p:sp>
          <p:nvSpPr>
            <p:cNvPr id="52" name="右箭头 51"/>
            <p:cNvSpPr/>
            <p:nvPr/>
          </p:nvSpPr>
          <p:spPr>
            <a:xfrm rot="10800000">
              <a:off x="8410520" y="1637932"/>
              <a:ext cx="978408" cy="484223"/>
            </a:xfrm>
            <a:prstGeom prst="rightArrow">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143796314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50"/>
                                        </p:tgtEl>
                                        <p:attrNameLst>
                                          <p:attrName>style.visibility</p:attrName>
                                        </p:attrNameLst>
                                      </p:cBhvr>
                                      <p:to>
                                        <p:strVal val="visible"/>
                                      </p:to>
                                    </p:set>
                                    <p:anim calcmode="lin" valueType="num">
                                      <p:cBhvr additive="base">
                                        <p:cTn id="7" dur="500" fill="hold"/>
                                        <p:tgtEl>
                                          <p:spTgt spid="50"/>
                                        </p:tgtEl>
                                        <p:attrNameLst>
                                          <p:attrName>ppt_x</p:attrName>
                                        </p:attrNameLst>
                                      </p:cBhvr>
                                      <p:tavLst>
                                        <p:tav tm="0">
                                          <p:val>
                                            <p:strVal val="1+#ppt_w/2"/>
                                          </p:val>
                                        </p:tav>
                                        <p:tav tm="100000">
                                          <p:val>
                                            <p:strVal val="#ppt_x"/>
                                          </p:val>
                                        </p:tav>
                                      </p:tavLst>
                                    </p:anim>
                                    <p:anim calcmode="lin" valueType="num">
                                      <p:cBhvr additive="base">
                                        <p:cTn id="8" dur="500" fill="hold"/>
                                        <p:tgtEl>
                                          <p:spTgt spid="5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nodeType="afterEffect">
                                  <p:stCondLst>
                                    <p:cond delay="0"/>
                                  </p:stCondLst>
                                  <p:childTnLst>
                                    <p:set>
                                      <p:cBhvr>
                                        <p:cTn id="11" dur="1" fill="hold">
                                          <p:stCondLst>
                                            <p:cond delay="0"/>
                                          </p:stCondLst>
                                        </p:cTn>
                                        <p:tgtEl>
                                          <p:spTgt spid="35"/>
                                        </p:tgtEl>
                                        <p:attrNameLst>
                                          <p:attrName>style.visibility</p:attrName>
                                        </p:attrNameLst>
                                      </p:cBhvr>
                                      <p:to>
                                        <p:strVal val="visible"/>
                                      </p:to>
                                    </p:set>
                                    <p:anim calcmode="lin" valueType="num">
                                      <p:cBhvr additive="base">
                                        <p:cTn id="12" dur="500" fill="hold"/>
                                        <p:tgtEl>
                                          <p:spTgt spid="35"/>
                                        </p:tgtEl>
                                        <p:attrNameLst>
                                          <p:attrName>ppt_x</p:attrName>
                                        </p:attrNameLst>
                                      </p:cBhvr>
                                      <p:tavLst>
                                        <p:tav tm="0">
                                          <p:val>
                                            <p:strVal val="1+#ppt_w/2"/>
                                          </p:val>
                                        </p:tav>
                                        <p:tav tm="100000">
                                          <p:val>
                                            <p:strVal val="#ppt_x"/>
                                          </p:val>
                                        </p:tav>
                                      </p:tavLst>
                                    </p:anim>
                                    <p:anim calcmode="lin" valueType="num">
                                      <p:cBhvr additive="base">
                                        <p:cTn id="13" dur="500" fill="hold"/>
                                        <p:tgtEl>
                                          <p:spTgt spid="35"/>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2" fill="hold" nodeType="afterEffect">
                                  <p:stCondLst>
                                    <p:cond delay="0"/>
                                  </p:stCondLst>
                                  <p:childTnLst>
                                    <p:set>
                                      <p:cBhvr>
                                        <p:cTn id="16" dur="1" fill="hold">
                                          <p:stCondLst>
                                            <p:cond delay="0"/>
                                          </p:stCondLst>
                                        </p:cTn>
                                        <p:tgtEl>
                                          <p:spTgt spid="38"/>
                                        </p:tgtEl>
                                        <p:attrNameLst>
                                          <p:attrName>style.visibility</p:attrName>
                                        </p:attrNameLst>
                                      </p:cBhvr>
                                      <p:to>
                                        <p:strVal val="visible"/>
                                      </p:to>
                                    </p:set>
                                    <p:anim calcmode="lin" valueType="num">
                                      <p:cBhvr additive="base">
                                        <p:cTn id="17" dur="500" fill="hold"/>
                                        <p:tgtEl>
                                          <p:spTgt spid="38"/>
                                        </p:tgtEl>
                                        <p:attrNameLst>
                                          <p:attrName>ppt_x</p:attrName>
                                        </p:attrNameLst>
                                      </p:cBhvr>
                                      <p:tavLst>
                                        <p:tav tm="0">
                                          <p:val>
                                            <p:strVal val="1+#ppt_w/2"/>
                                          </p:val>
                                        </p:tav>
                                        <p:tav tm="100000">
                                          <p:val>
                                            <p:strVal val="#ppt_x"/>
                                          </p:val>
                                        </p:tav>
                                      </p:tavLst>
                                    </p:anim>
                                    <p:anim calcmode="lin" valueType="num">
                                      <p:cBhvr additive="base">
                                        <p:cTn id="18" dur="500" fill="hold"/>
                                        <p:tgtEl>
                                          <p:spTgt spid="38"/>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2" fill="hold" nodeType="afterEffect">
                                  <p:stCondLst>
                                    <p:cond delay="0"/>
                                  </p:stCondLst>
                                  <p:childTnLst>
                                    <p:set>
                                      <p:cBhvr>
                                        <p:cTn id="21" dur="1" fill="hold">
                                          <p:stCondLst>
                                            <p:cond delay="0"/>
                                          </p:stCondLst>
                                        </p:cTn>
                                        <p:tgtEl>
                                          <p:spTgt spid="47"/>
                                        </p:tgtEl>
                                        <p:attrNameLst>
                                          <p:attrName>style.visibility</p:attrName>
                                        </p:attrNameLst>
                                      </p:cBhvr>
                                      <p:to>
                                        <p:strVal val="visible"/>
                                      </p:to>
                                    </p:set>
                                    <p:anim calcmode="lin" valueType="num">
                                      <p:cBhvr additive="base">
                                        <p:cTn id="22" dur="500" fill="hold"/>
                                        <p:tgtEl>
                                          <p:spTgt spid="47"/>
                                        </p:tgtEl>
                                        <p:attrNameLst>
                                          <p:attrName>ppt_x</p:attrName>
                                        </p:attrNameLst>
                                      </p:cBhvr>
                                      <p:tavLst>
                                        <p:tav tm="0">
                                          <p:val>
                                            <p:strVal val="1+#ppt_w/2"/>
                                          </p:val>
                                        </p:tav>
                                        <p:tav tm="100000">
                                          <p:val>
                                            <p:strVal val="#ppt_x"/>
                                          </p:val>
                                        </p:tav>
                                      </p:tavLst>
                                    </p:anim>
                                    <p:anim calcmode="lin" valueType="num">
                                      <p:cBhvr additive="base">
                                        <p:cTn id="23" dur="500" fill="hold"/>
                                        <p:tgtEl>
                                          <p:spTgt spid="47"/>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2" presetClass="entr" presetSubtype="2" fill="hold" nodeType="afterEffect">
                                  <p:stCondLst>
                                    <p:cond delay="0"/>
                                  </p:stCondLst>
                                  <p:childTnLst>
                                    <p:set>
                                      <p:cBhvr>
                                        <p:cTn id="26" dur="1" fill="hold">
                                          <p:stCondLst>
                                            <p:cond delay="0"/>
                                          </p:stCondLst>
                                        </p:cTn>
                                        <p:tgtEl>
                                          <p:spTgt spid="32"/>
                                        </p:tgtEl>
                                        <p:attrNameLst>
                                          <p:attrName>style.visibility</p:attrName>
                                        </p:attrNameLst>
                                      </p:cBhvr>
                                      <p:to>
                                        <p:strVal val="visible"/>
                                      </p:to>
                                    </p:set>
                                    <p:anim calcmode="lin" valueType="num">
                                      <p:cBhvr additive="base">
                                        <p:cTn id="27" dur="500" fill="hold"/>
                                        <p:tgtEl>
                                          <p:spTgt spid="32"/>
                                        </p:tgtEl>
                                        <p:attrNameLst>
                                          <p:attrName>ppt_x</p:attrName>
                                        </p:attrNameLst>
                                      </p:cBhvr>
                                      <p:tavLst>
                                        <p:tav tm="0">
                                          <p:val>
                                            <p:strVal val="1+#ppt_w/2"/>
                                          </p:val>
                                        </p:tav>
                                        <p:tav tm="100000">
                                          <p:val>
                                            <p:strVal val="#ppt_x"/>
                                          </p:val>
                                        </p:tav>
                                      </p:tavLst>
                                    </p:anim>
                                    <p:anim calcmode="lin" valueType="num">
                                      <p:cBhvr additive="base">
                                        <p:cTn id="28" dur="500" fill="hold"/>
                                        <p:tgtEl>
                                          <p:spTgt spid="3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Parallelogram 2"/>
          <p:cNvSpPr/>
          <p:nvPr/>
        </p:nvSpPr>
        <p:spPr>
          <a:xfrm>
            <a:off x="2677406" y="-319719"/>
            <a:ext cx="720066" cy="101600"/>
          </a:xfrm>
          <a:prstGeom prst="rect">
            <a:avLst/>
          </a:prstGeom>
          <a:solidFill>
            <a:srgbClr val="D53B8C"/>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41" name="Parallelogram 4"/>
          <p:cNvSpPr/>
          <p:nvPr/>
        </p:nvSpPr>
        <p:spPr>
          <a:xfrm>
            <a:off x="2015312" y="-319719"/>
            <a:ext cx="720066" cy="101600"/>
          </a:xfrm>
          <a:prstGeom prst="rect">
            <a:avLst/>
          </a:prstGeom>
          <a:solidFill>
            <a:srgbClr val="A219B9"/>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42" name="Parallelogram 5"/>
          <p:cNvSpPr/>
          <p:nvPr/>
        </p:nvSpPr>
        <p:spPr>
          <a:xfrm>
            <a:off x="1353218" y="-319720"/>
            <a:ext cx="720066" cy="101600"/>
          </a:xfrm>
          <a:prstGeom prst="rect">
            <a:avLst/>
          </a:prstGeom>
          <a:solidFill>
            <a:srgbClr val="4859D8"/>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43" name="Parallelogram 7"/>
          <p:cNvSpPr/>
          <p:nvPr/>
        </p:nvSpPr>
        <p:spPr>
          <a:xfrm>
            <a:off x="691123" y="-319720"/>
            <a:ext cx="720066" cy="101600"/>
          </a:xfrm>
          <a:prstGeom prst="rect">
            <a:avLst/>
          </a:prstGeom>
          <a:solidFill>
            <a:srgbClr val="3D90F5"/>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44" name="Parallelogram 8"/>
          <p:cNvSpPr/>
          <p:nvPr/>
        </p:nvSpPr>
        <p:spPr>
          <a:xfrm>
            <a:off x="29029" y="-319719"/>
            <a:ext cx="720066" cy="101600"/>
          </a:xfrm>
          <a:prstGeom prst="rect">
            <a:avLst/>
          </a:prstGeom>
          <a:solidFill>
            <a:srgbClr val="02AEE4"/>
          </a:solidFill>
          <a:ln w="12700" cap="flat" cmpd="sng" algn="ctr">
            <a:noFill/>
            <a:prstDash val="solid"/>
            <a:miter lim="800000"/>
          </a:ln>
          <a:effectLst/>
        </p:spPr>
        <p:txBody>
          <a:bodyPr rtlCol="0" anchor="ctr"/>
          <a:lstStyle/>
          <a:p>
            <a:pPr algn="ctr"/>
            <a:endParaRPr lang="id-ID">
              <a:solidFill>
                <a:sysClr val="window" lastClr="FFFFFF"/>
              </a:solidFill>
              <a:latin typeface="Calibri" panose="020F0502020204030204"/>
            </a:endParaRPr>
          </a:p>
        </p:txBody>
      </p:sp>
      <p:sp>
        <p:nvSpPr>
          <p:cNvPr id="45" name="Freeform 10"/>
          <p:cNvSpPr/>
          <p:nvPr/>
        </p:nvSpPr>
        <p:spPr>
          <a:xfrm>
            <a:off x="3339500" y="-319720"/>
            <a:ext cx="683453" cy="101600"/>
          </a:xfrm>
          <a:prstGeom prst="rect">
            <a:avLst/>
          </a:prstGeom>
          <a:solidFill>
            <a:srgbClr val="FF79A2"/>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97" name="矩形 96"/>
          <p:cNvSpPr/>
          <p:nvPr/>
        </p:nvSpPr>
        <p:spPr>
          <a:xfrm>
            <a:off x="0" y="-1028700"/>
            <a:ext cx="590550" cy="400050"/>
          </a:xfrm>
          <a:prstGeom prst="rect">
            <a:avLst/>
          </a:prstGeom>
          <a:gradFill>
            <a:gsLst>
              <a:gs pos="0">
                <a:srgbClr val="029ACA"/>
              </a:gs>
              <a:gs pos="100000">
                <a:srgbClr val="02AEE4"/>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98" name="矩形 97"/>
          <p:cNvSpPr/>
          <p:nvPr/>
        </p:nvSpPr>
        <p:spPr>
          <a:xfrm>
            <a:off x="685800" y="-1028700"/>
            <a:ext cx="590550" cy="400050"/>
          </a:xfrm>
          <a:prstGeom prst="rect">
            <a:avLst/>
          </a:prstGeom>
          <a:gradFill>
            <a:gsLst>
              <a:gs pos="0">
                <a:srgbClr val="1378F3"/>
              </a:gs>
              <a:gs pos="100000">
                <a:srgbClr val="3D90F5"/>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99" name="矩形 98"/>
          <p:cNvSpPr/>
          <p:nvPr/>
        </p:nvSpPr>
        <p:spPr>
          <a:xfrm>
            <a:off x="2743200" y="-1028700"/>
            <a:ext cx="590550" cy="400050"/>
          </a:xfrm>
          <a:prstGeom prst="rect">
            <a:avLst/>
          </a:prstGeom>
          <a:gradFill>
            <a:gsLst>
              <a:gs pos="0">
                <a:srgbClr val="BC2876"/>
              </a:gs>
              <a:gs pos="100000">
                <a:srgbClr val="D53B8C"/>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100" name="矩形 99"/>
          <p:cNvSpPr/>
          <p:nvPr/>
        </p:nvSpPr>
        <p:spPr>
          <a:xfrm>
            <a:off x="3429000" y="-1028700"/>
            <a:ext cx="590550" cy="400050"/>
          </a:xfrm>
          <a:prstGeom prst="rect">
            <a:avLst/>
          </a:prstGeom>
          <a:gradFill>
            <a:gsLst>
              <a:gs pos="0">
                <a:srgbClr val="FF4F85"/>
              </a:gs>
              <a:gs pos="100000">
                <a:srgbClr val="FF79A2"/>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101" name="矩形 100"/>
          <p:cNvSpPr/>
          <p:nvPr/>
        </p:nvSpPr>
        <p:spPr>
          <a:xfrm>
            <a:off x="1371600" y="-1028700"/>
            <a:ext cx="590550" cy="400050"/>
          </a:xfrm>
          <a:prstGeom prst="rect">
            <a:avLst/>
          </a:prstGeom>
          <a:gradFill>
            <a:gsLst>
              <a:gs pos="0">
                <a:srgbClr val="2B3EC9"/>
              </a:gs>
              <a:gs pos="100000">
                <a:srgbClr val="4859D8"/>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102" name="矩形 101"/>
          <p:cNvSpPr/>
          <p:nvPr/>
        </p:nvSpPr>
        <p:spPr>
          <a:xfrm>
            <a:off x="2057400" y="-1028700"/>
            <a:ext cx="590550" cy="400050"/>
          </a:xfrm>
          <a:prstGeom prst="rect">
            <a:avLst/>
          </a:prstGeom>
          <a:gradFill>
            <a:gsLst>
              <a:gs pos="0">
                <a:srgbClr val="7D138F"/>
              </a:gs>
              <a:gs pos="100000">
                <a:srgbClr val="A219B9"/>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grpSp>
        <p:nvGrpSpPr>
          <p:cNvPr id="93" name="组合 92"/>
          <p:cNvGrpSpPr/>
          <p:nvPr/>
        </p:nvGrpSpPr>
        <p:grpSpPr>
          <a:xfrm>
            <a:off x="29028" y="6756400"/>
            <a:ext cx="12192000" cy="101600"/>
            <a:chOff x="0" y="6756400"/>
            <a:chExt cx="12192000" cy="101600"/>
          </a:xfrm>
          <a:solidFill>
            <a:schemeClr val="accent1">
              <a:lumMod val="75000"/>
            </a:schemeClr>
          </a:solidFill>
        </p:grpSpPr>
        <p:sp>
          <p:nvSpPr>
            <p:cNvPr id="94" name="Rectangle 1"/>
            <p:cNvSpPr/>
            <p:nvPr/>
          </p:nvSpPr>
          <p:spPr>
            <a:xfrm>
              <a:off x="0" y="6756400"/>
              <a:ext cx="12192000" cy="101600"/>
            </a:xfrm>
            <a:prstGeom prst="rect">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95" name="Parallelogram 2"/>
            <p:cNvSpPr/>
            <p:nvPr/>
          </p:nvSpPr>
          <p:spPr>
            <a:xfrm>
              <a:off x="107918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96" name="Parallelogram 4"/>
            <p:cNvSpPr/>
            <p:nvPr/>
          </p:nvSpPr>
          <p:spPr>
            <a:xfrm>
              <a:off x="1010285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19" name="Parallelogram 5"/>
            <p:cNvSpPr/>
            <p:nvPr/>
          </p:nvSpPr>
          <p:spPr>
            <a:xfrm>
              <a:off x="941387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20" name="Parallelogram 7"/>
            <p:cNvSpPr/>
            <p:nvPr/>
          </p:nvSpPr>
          <p:spPr>
            <a:xfrm>
              <a:off x="872490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21" name="Parallelogram 8"/>
            <p:cNvSpPr/>
            <p:nvPr/>
          </p:nvSpPr>
          <p:spPr>
            <a:xfrm>
              <a:off x="80359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22" name="Freeform 10"/>
            <p:cNvSpPr/>
            <p:nvPr/>
          </p:nvSpPr>
          <p:spPr>
            <a:xfrm>
              <a:off x="11480799" y="6756400"/>
              <a:ext cx="711201" cy="101600"/>
            </a:xfrm>
            <a:custGeom>
              <a:avLst/>
              <a:gdLst>
                <a:gd name="connsiteX0" fmla="*/ 57150 w 711201"/>
                <a:gd name="connsiteY0" fmla="*/ 0 h 101600"/>
                <a:gd name="connsiteX1" fmla="*/ 711201 w 711201"/>
                <a:gd name="connsiteY1" fmla="*/ 0 h 101600"/>
                <a:gd name="connsiteX2" fmla="*/ 711201 w 711201"/>
                <a:gd name="connsiteY2" fmla="*/ 101600 h 101600"/>
                <a:gd name="connsiteX3" fmla="*/ 0 w 711201"/>
                <a:gd name="connsiteY3" fmla="*/ 101600 h 101600"/>
              </a:gdLst>
              <a:ahLst/>
              <a:cxnLst>
                <a:cxn ang="0">
                  <a:pos x="connsiteX0" y="connsiteY0"/>
                </a:cxn>
                <a:cxn ang="0">
                  <a:pos x="connsiteX1" y="connsiteY1"/>
                </a:cxn>
                <a:cxn ang="0">
                  <a:pos x="connsiteX2" y="connsiteY2"/>
                </a:cxn>
                <a:cxn ang="0">
                  <a:pos x="connsiteX3" y="connsiteY3"/>
                </a:cxn>
              </a:cxnLst>
              <a:rect l="l" t="t" r="r" b="b"/>
              <a:pathLst>
                <a:path w="711201" h="101600">
                  <a:moveTo>
                    <a:pt x="57150" y="0"/>
                  </a:moveTo>
                  <a:lnTo>
                    <a:pt x="711201" y="0"/>
                  </a:lnTo>
                  <a:lnTo>
                    <a:pt x="711201" y="101600"/>
                  </a:lnTo>
                  <a:lnTo>
                    <a:pt x="0" y="101600"/>
                  </a:lnTo>
                  <a:close/>
                </a:path>
              </a:pathLst>
            </a:cu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grpSp>
      <p:sp>
        <p:nvSpPr>
          <p:cNvPr id="123" name="矩形 122"/>
          <p:cNvSpPr/>
          <p:nvPr/>
        </p:nvSpPr>
        <p:spPr>
          <a:xfrm>
            <a:off x="-18142" y="0"/>
            <a:ext cx="182563" cy="508000"/>
          </a:xfrm>
          <a:prstGeom prst="rect">
            <a:avLst/>
          </a:prstGeom>
          <a:solidFill>
            <a:srgbClr val="7CAFD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124" name="文本框 4"/>
          <p:cNvSpPr txBox="1">
            <a:spLocks noChangeArrowheads="1"/>
          </p:cNvSpPr>
          <p:nvPr/>
        </p:nvSpPr>
        <p:spPr bwMode="auto">
          <a:xfrm>
            <a:off x="73139" y="-42689"/>
            <a:ext cx="638830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None/>
            </a:pPr>
            <a:r>
              <a:rPr lang="zh-CN" altLang="en-US" sz="3600" b="1" dirty="0" smtClean="0">
                <a:solidFill>
                  <a:prstClr val="black"/>
                </a:solidFill>
                <a:latin typeface="微软雅黑" panose="020B0503020204020204" pitchFamily="34" charset="-122"/>
                <a:ea typeface="微软雅黑" panose="020B0503020204020204" pitchFamily="34" charset="-122"/>
              </a:rPr>
              <a:t>界面原型</a:t>
            </a:r>
            <a:r>
              <a:rPr lang="en-US" altLang="zh-CN" sz="3600" b="1" dirty="0" smtClean="0">
                <a:solidFill>
                  <a:prstClr val="black"/>
                </a:solidFill>
                <a:latin typeface="微软雅黑" panose="020B0503020204020204" pitchFamily="34" charset="-122"/>
                <a:ea typeface="微软雅黑" panose="020B0503020204020204" pitchFamily="34" charset="-122"/>
              </a:rPr>
              <a:t>—</a:t>
            </a:r>
            <a:r>
              <a:rPr lang="zh-CN" altLang="en-US" sz="3600" b="1" dirty="0" smtClean="0">
                <a:solidFill>
                  <a:srgbClr val="FF6600"/>
                </a:solidFill>
                <a:latin typeface="微软雅黑" panose="020B0503020204020204" pitchFamily="34" charset="-122"/>
                <a:ea typeface="微软雅黑" panose="020B0503020204020204" pitchFamily="34" charset="-122"/>
              </a:rPr>
              <a:t>新建渔具店</a:t>
            </a:r>
            <a:r>
              <a:rPr lang="en-US" altLang="zh-CN" sz="2000" b="1" dirty="0" smtClean="0">
                <a:solidFill>
                  <a:prstClr val="black"/>
                </a:solidFill>
                <a:latin typeface="微软雅黑" panose="020B0503020204020204" pitchFamily="34" charset="-122"/>
                <a:ea typeface="微软雅黑" panose="020B0503020204020204" pitchFamily="34" charset="-122"/>
              </a:rPr>
              <a:t>[5]</a:t>
            </a:r>
            <a:endParaRPr lang="zh-CN" altLang="en-US" sz="2000" b="1" dirty="0">
              <a:solidFill>
                <a:srgbClr val="FF6600"/>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3"/>
          <a:stretch>
            <a:fillRect/>
          </a:stretch>
        </p:blipFill>
        <p:spPr>
          <a:xfrm>
            <a:off x="1995275" y="508000"/>
            <a:ext cx="2867449" cy="6074280"/>
          </a:xfrm>
          <a:prstGeom prst="rect">
            <a:avLst/>
          </a:prstGeom>
        </p:spPr>
      </p:pic>
      <p:pic>
        <p:nvPicPr>
          <p:cNvPr id="7" name="图片 6"/>
          <p:cNvPicPr>
            <a:picLocks noChangeAspect="1"/>
          </p:cNvPicPr>
          <p:nvPr/>
        </p:nvPicPr>
        <p:blipFill>
          <a:blip r:embed="rId4"/>
          <a:stretch>
            <a:fillRect/>
          </a:stretch>
        </p:blipFill>
        <p:spPr>
          <a:xfrm>
            <a:off x="5430386" y="127058"/>
            <a:ext cx="3025656" cy="6455222"/>
          </a:xfrm>
          <a:prstGeom prst="rect">
            <a:avLst/>
          </a:prstGeom>
        </p:spPr>
      </p:pic>
      <p:grpSp>
        <p:nvGrpSpPr>
          <p:cNvPr id="53" name="组合 52"/>
          <p:cNvGrpSpPr/>
          <p:nvPr/>
        </p:nvGrpSpPr>
        <p:grpSpPr>
          <a:xfrm>
            <a:off x="8601184" y="1820500"/>
            <a:ext cx="3619844" cy="675551"/>
            <a:chOff x="8456042" y="1457643"/>
            <a:chExt cx="3619844" cy="675551"/>
          </a:xfrm>
        </p:grpSpPr>
        <p:sp>
          <p:nvSpPr>
            <p:cNvPr id="54" name="文本框 4"/>
            <p:cNvSpPr txBox="1">
              <a:spLocks noChangeArrowheads="1"/>
            </p:cNvSpPr>
            <p:nvPr/>
          </p:nvSpPr>
          <p:spPr bwMode="auto">
            <a:xfrm>
              <a:off x="9474200" y="1486863"/>
              <a:ext cx="2601686"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lang="zh-CN" altLang="en-US" sz="3600" b="1" dirty="0">
                  <a:solidFill>
                    <a:prstClr val="black"/>
                  </a:solidFill>
                  <a:latin typeface="微软雅黑" panose="020B0503020204020204" pitchFamily="34" charset="-122"/>
                  <a:ea typeface="微软雅黑" panose="020B0503020204020204" pitchFamily="34" charset="-122"/>
                </a:rPr>
                <a:t>渔具</a:t>
              </a:r>
              <a:r>
                <a:rPr lang="zh-CN" altLang="en-US" sz="3600" b="1" dirty="0" smtClean="0">
                  <a:solidFill>
                    <a:prstClr val="black"/>
                  </a:solidFill>
                  <a:latin typeface="微软雅黑" panose="020B0503020204020204" pitchFamily="34" charset="-122"/>
                  <a:ea typeface="微软雅黑" panose="020B0503020204020204" pitchFamily="34" charset="-122"/>
                </a:rPr>
                <a:t>店</a:t>
              </a:r>
              <a:r>
                <a:rPr lang="zh-CN" altLang="en-US" sz="3600" b="1" dirty="0">
                  <a:solidFill>
                    <a:srgbClr val="FF6600"/>
                  </a:solidFill>
                  <a:latin typeface="微软雅黑" panose="020B0503020204020204" pitchFamily="34" charset="-122"/>
                  <a:ea typeface="微软雅黑" panose="020B0503020204020204" pitchFamily="34" charset="-122"/>
                </a:rPr>
                <a:t>照片</a:t>
              </a:r>
            </a:p>
          </p:txBody>
        </p:sp>
        <p:sp>
          <p:nvSpPr>
            <p:cNvPr id="55" name="右箭头 54"/>
            <p:cNvSpPr/>
            <p:nvPr/>
          </p:nvSpPr>
          <p:spPr>
            <a:xfrm rot="10800000">
              <a:off x="8456042" y="1457643"/>
              <a:ext cx="978408" cy="640622"/>
            </a:xfrm>
            <a:prstGeom prst="rightArrow">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6" name="组合 55"/>
          <p:cNvGrpSpPr/>
          <p:nvPr/>
        </p:nvGrpSpPr>
        <p:grpSpPr>
          <a:xfrm>
            <a:off x="8601184" y="3612899"/>
            <a:ext cx="3619844" cy="675551"/>
            <a:chOff x="8456042" y="2413532"/>
            <a:chExt cx="3619844" cy="675551"/>
          </a:xfrm>
        </p:grpSpPr>
        <p:sp>
          <p:nvSpPr>
            <p:cNvPr id="57" name="文本框 4"/>
            <p:cNvSpPr txBox="1">
              <a:spLocks noChangeArrowheads="1"/>
            </p:cNvSpPr>
            <p:nvPr/>
          </p:nvSpPr>
          <p:spPr bwMode="auto">
            <a:xfrm>
              <a:off x="9474200" y="2442752"/>
              <a:ext cx="2601686"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lang="zh-CN" altLang="en-US" sz="3600" b="1" dirty="0">
                  <a:solidFill>
                    <a:prstClr val="black"/>
                  </a:solidFill>
                  <a:latin typeface="微软雅黑" panose="020B0503020204020204" pitchFamily="34" charset="-122"/>
                  <a:ea typeface="微软雅黑" panose="020B0503020204020204" pitchFamily="34" charset="-122"/>
                </a:rPr>
                <a:t>渔具</a:t>
              </a:r>
              <a:r>
                <a:rPr lang="zh-CN" altLang="en-US" sz="3600" b="1" dirty="0" smtClean="0">
                  <a:solidFill>
                    <a:prstClr val="black"/>
                  </a:solidFill>
                  <a:latin typeface="微软雅黑" panose="020B0503020204020204" pitchFamily="34" charset="-122"/>
                  <a:ea typeface="微软雅黑" panose="020B0503020204020204" pitchFamily="34" charset="-122"/>
                </a:rPr>
                <a:t>店</a:t>
              </a:r>
              <a:r>
                <a:rPr lang="zh-CN" altLang="en-US" sz="3600" b="1" dirty="0" smtClean="0">
                  <a:solidFill>
                    <a:srgbClr val="FF6600"/>
                  </a:solidFill>
                  <a:latin typeface="微软雅黑" panose="020B0503020204020204" pitchFamily="34" charset="-122"/>
                  <a:ea typeface="微软雅黑" panose="020B0503020204020204" pitchFamily="34" charset="-122"/>
                </a:rPr>
                <a:t>信息</a:t>
              </a:r>
              <a:endParaRPr lang="zh-CN" altLang="en-US" sz="3600" b="1" dirty="0">
                <a:solidFill>
                  <a:srgbClr val="FF6600"/>
                </a:solidFill>
                <a:latin typeface="微软雅黑" panose="020B0503020204020204" pitchFamily="34" charset="-122"/>
                <a:ea typeface="微软雅黑" panose="020B0503020204020204" pitchFamily="34" charset="-122"/>
              </a:endParaRPr>
            </a:p>
          </p:txBody>
        </p:sp>
        <p:sp>
          <p:nvSpPr>
            <p:cNvPr id="58" name="右箭头 57"/>
            <p:cNvSpPr/>
            <p:nvPr/>
          </p:nvSpPr>
          <p:spPr>
            <a:xfrm rot="10800000">
              <a:off x="8456042" y="2413532"/>
              <a:ext cx="978408" cy="640622"/>
            </a:xfrm>
            <a:prstGeom prst="rightArrow">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194662701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53"/>
                                        </p:tgtEl>
                                        <p:attrNameLst>
                                          <p:attrName>style.visibility</p:attrName>
                                        </p:attrNameLst>
                                      </p:cBhvr>
                                      <p:to>
                                        <p:strVal val="visible"/>
                                      </p:to>
                                    </p:set>
                                    <p:anim calcmode="lin" valueType="num">
                                      <p:cBhvr additive="base">
                                        <p:cTn id="7" dur="500" fill="hold"/>
                                        <p:tgtEl>
                                          <p:spTgt spid="53"/>
                                        </p:tgtEl>
                                        <p:attrNameLst>
                                          <p:attrName>ppt_x</p:attrName>
                                        </p:attrNameLst>
                                      </p:cBhvr>
                                      <p:tavLst>
                                        <p:tav tm="0">
                                          <p:val>
                                            <p:strVal val="1+#ppt_w/2"/>
                                          </p:val>
                                        </p:tav>
                                        <p:tav tm="100000">
                                          <p:val>
                                            <p:strVal val="#ppt_x"/>
                                          </p:val>
                                        </p:tav>
                                      </p:tavLst>
                                    </p:anim>
                                    <p:anim calcmode="lin" valueType="num">
                                      <p:cBhvr additive="base">
                                        <p:cTn id="8" dur="500" fill="hold"/>
                                        <p:tgtEl>
                                          <p:spTgt spid="5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nodeType="afterEffect">
                                  <p:stCondLst>
                                    <p:cond delay="0"/>
                                  </p:stCondLst>
                                  <p:childTnLst>
                                    <p:set>
                                      <p:cBhvr>
                                        <p:cTn id="11" dur="1" fill="hold">
                                          <p:stCondLst>
                                            <p:cond delay="0"/>
                                          </p:stCondLst>
                                        </p:cTn>
                                        <p:tgtEl>
                                          <p:spTgt spid="56"/>
                                        </p:tgtEl>
                                        <p:attrNameLst>
                                          <p:attrName>style.visibility</p:attrName>
                                        </p:attrNameLst>
                                      </p:cBhvr>
                                      <p:to>
                                        <p:strVal val="visible"/>
                                      </p:to>
                                    </p:set>
                                    <p:anim calcmode="lin" valueType="num">
                                      <p:cBhvr additive="base">
                                        <p:cTn id="12" dur="500" fill="hold"/>
                                        <p:tgtEl>
                                          <p:spTgt spid="56"/>
                                        </p:tgtEl>
                                        <p:attrNameLst>
                                          <p:attrName>ppt_x</p:attrName>
                                        </p:attrNameLst>
                                      </p:cBhvr>
                                      <p:tavLst>
                                        <p:tav tm="0">
                                          <p:val>
                                            <p:strVal val="1+#ppt_w/2"/>
                                          </p:val>
                                        </p:tav>
                                        <p:tav tm="100000">
                                          <p:val>
                                            <p:strVal val="#ppt_x"/>
                                          </p:val>
                                        </p:tav>
                                      </p:tavLst>
                                    </p:anim>
                                    <p:anim calcmode="lin" valueType="num">
                                      <p:cBhvr additive="base">
                                        <p:cTn id="13" dur="500" fill="hold"/>
                                        <p:tgtEl>
                                          <p:spTgt spid="5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Freeform 5">
            <a:extLst>
              <a:ext uri="{FF2B5EF4-FFF2-40B4-BE49-F238E27FC236}">
                <a16:creationId xmlns:a16="http://schemas.microsoft.com/office/drawing/2014/main" id="{8B9A9258-44E7-48F7-8544-A041B8CDB302}"/>
              </a:ext>
            </a:extLst>
          </p:cNvPr>
          <p:cNvSpPr/>
          <p:nvPr/>
        </p:nvSpPr>
        <p:spPr bwMode="auto">
          <a:xfrm>
            <a:off x="269690" y="147461"/>
            <a:ext cx="262718"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2" name="Freeform 6">
            <a:extLst>
              <a:ext uri="{FF2B5EF4-FFF2-40B4-BE49-F238E27FC236}">
                <a16:creationId xmlns:a16="http://schemas.microsoft.com/office/drawing/2014/main" id="{ED554411-5037-48EC-8D23-4F78056970F9}"/>
              </a:ext>
            </a:extLst>
          </p:cNvPr>
          <p:cNvSpPr/>
          <p:nvPr/>
        </p:nvSpPr>
        <p:spPr bwMode="auto">
          <a:xfrm>
            <a:off x="441542" y="321290"/>
            <a:ext cx="262718" cy="26864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3" name="Freeform 7">
            <a:extLst>
              <a:ext uri="{FF2B5EF4-FFF2-40B4-BE49-F238E27FC236}">
                <a16:creationId xmlns:a16="http://schemas.microsoft.com/office/drawing/2014/main" id="{5FB68AAD-2113-4330-BA10-A8C368012583}"/>
              </a:ext>
            </a:extLst>
          </p:cNvPr>
          <p:cNvSpPr/>
          <p:nvPr/>
        </p:nvSpPr>
        <p:spPr bwMode="auto">
          <a:xfrm>
            <a:off x="265739" y="503020"/>
            <a:ext cx="260742"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4" name="标题 1">
            <a:extLst>
              <a:ext uri="{FF2B5EF4-FFF2-40B4-BE49-F238E27FC236}">
                <a16:creationId xmlns:a16="http://schemas.microsoft.com/office/drawing/2014/main" id="{6C014F55-6514-4CD4-A5BF-E8C7ACF40AB3}"/>
              </a:ext>
            </a:extLst>
          </p:cNvPr>
          <p:cNvSpPr txBox="1"/>
          <p:nvPr/>
        </p:nvSpPr>
        <p:spPr>
          <a:xfrm>
            <a:off x="721025" y="201586"/>
            <a:ext cx="2626670" cy="634082"/>
          </a:xfrm>
          <a:prstGeom prst="rect">
            <a:avLst/>
          </a:prstGeom>
        </p:spPr>
        <p:txBody>
          <a:bodyPr/>
          <a:lstStyle>
            <a:lvl1pPr algn="l" defTabSz="914400" rtl="0" eaLnBrk="1" latinLnBrk="0" hangingPunct="1">
              <a:spcBef>
                <a:spcPct val="0"/>
              </a:spcBef>
              <a:buNone/>
              <a:defRPr sz="3600" kern="1200">
                <a:solidFill>
                  <a:srgbClr val="92D050"/>
                </a:solidFill>
                <a:latin typeface="汉仪秀英体简" pitchFamily="49" charset="-122"/>
                <a:ea typeface="汉仪秀英体简" pitchFamily="49" charset="-122"/>
                <a:cs typeface="+mj-cs"/>
              </a:defRPr>
            </a:lvl1pPr>
          </a:lstStyle>
          <a:p>
            <a:r>
              <a:rPr lang="zh-CN" altLang="en-US" sz="3200" dirty="0" smtClean="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用户手册</a:t>
            </a:r>
            <a:endParaRPr lang="en-US" altLang="zh-CN" sz="3200" dirty="0" smtClean="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endParaRPr>
          </a:p>
          <a:p>
            <a:r>
              <a:rPr lang="en-US" altLang="zh-CN" sz="3200" dirty="0" smtClean="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[6]</a:t>
            </a:r>
            <a:endParaRPr lang="zh-CN" altLang="en-US" sz="3200"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pic>
        <p:nvPicPr>
          <p:cNvPr id="2" name="图片 1"/>
          <p:cNvPicPr>
            <a:picLocks noChangeAspect="1"/>
          </p:cNvPicPr>
          <p:nvPr/>
        </p:nvPicPr>
        <p:blipFill>
          <a:blip r:embed="rId3"/>
          <a:stretch>
            <a:fillRect/>
          </a:stretch>
        </p:blipFill>
        <p:spPr>
          <a:xfrm>
            <a:off x="2639345" y="280796"/>
            <a:ext cx="3451892" cy="623188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3" name="图片 2"/>
          <p:cNvPicPr>
            <a:picLocks noChangeAspect="1"/>
          </p:cNvPicPr>
          <p:nvPr/>
        </p:nvPicPr>
        <p:blipFill>
          <a:blip r:embed="rId4"/>
          <a:stretch>
            <a:fillRect/>
          </a:stretch>
        </p:blipFill>
        <p:spPr>
          <a:xfrm>
            <a:off x="6329362" y="321290"/>
            <a:ext cx="5276238" cy="619138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401942398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Tn>
                        </p:par>
                        <p:par>
                          <p:cTn id="5" fill="hold" nodeType="withGroup">
                            <p:stCondLst>
                              <p:cond delay="0"/>
                            </p:stCondLst>
                            <p:childTnLst>
                              <p:par>
                                <p:cTn id="6" presetID="2" presetClass="entr" presetSubtype="8" fill="hold" grpId="0" nodeType="afterEffect">
                                  <p:childTnLst>
                                    <p:set>
                                      <p:cBhvr>
                                        <p:cTn id="7" dur="1" fill="hold">
                                          <p:stCondLst>
                                            <p:cond delay="0"/>
                                          </p:stCondLst>
                                        </p:cTn>
                                        <p:tgtEl>
                                          <p:spTgt spid="41"/>
                                        </p:tgtEl>
                                        <p:attrNameLst>
                                          <p:attrName>style.visibility</p:attrName>
                                        </p:attrNameLst>
                                      </p:cBhvr>
                                      <p:to>
                                        <p:strVal val="visible"/>
                                      </p:to>
                                    </p:set>
                                    <p:anim calcmode="lin" valueType="num">
                                      <p:cBhvr additive="base">
                                        <p:cTn id="8" dur="300" fill="hold"/>
                                        <p:tgtEl>
                                          <p:spTgt spid="41"/>
                                        </p:tgtEl>
                                        <p:attrNameLst>
                                          <p:attrName>ppt_x</p:attrName>
                                        </p:attrNameLst>
                                      </p:cBhvr>
                                      <p:tavLst>
                                        <p:tav tm="0">
                                          <p:val>
                                            <p:strVal val="0-#ppt_w/2"/>
                                          </p:val>
                                        </p:tav>
                                        <p:tav tm="100000">
                                          <p:val>
                                            <p:strVal val="#ppt_x"/>
                                          </p:val>
                                        </p:tav>
                                      </p:tavLst>
                                    </p:anim>
                                    <p:anim calcmode="lin" valueType="num">
                                      <p:cBhvr additive="base">
                                        <p:cTn id="9" dur="300" fill="hold"/>
                                        <p:tgtEl>
                                          <p:spTgt spid="41"/>
                                        </p:tgtEl>
                                        <p:attrNameLst>
                                          <p:attrName>ppt_y</p:attrName>
                                        </p:attrNameLst>
                                      </p:cBhvr>
                                      <p:tavLst>
                                        <p:tav tm="0">
                                          <p:val>
                                            <p:strVal val="#ppt_y"/>
                                          </p:val>
                                        </p:tav>
                                        <p:tav tm="100000">
                                          <p:val>
                                            <p:strVal val="#ppt_y"/>
                                          </p:val>
                                        </p:tav>
                                      </p:tavLst>
                                    </p:anim>
                                  </p:childTnLst>
                                </p:cTn>
                              </p:par>
                              <p:par>
                                <p:cTn id="10" presetID="2" presetClass="entr" presetSubtype="8" fill="hold" grpId="0" nodeType="withEffect">
                                  <p:childTnLst>
                                    <p:set>
                                      <p:cBhvr>
                                        <p:cTn id="11" dur="1" fill="hold">
                                          <p:stCondLst>
                                            <p:cond delay="0"/>
                                          </p:stCondLst>
                                        </p:cTn>
                                        <p:tgtEl>
                                          <p:spTgt spid="42"/>
                                        </p:tgtEl>
                                        <p:attrNameLst>
                                          <p:attrName>style.visibility</p:attrName>
                                        </p:attrNameLst>
                                      </p:cBhvr>
                                      <p:to>
                                        <p:strVal val="visible"/>
                                      </p:to>
                                    </p:set>
                                    <p:anim calcmode="lin" valueType="num">
                                      <p:cBhvr additive="base">
                                        <p:cTn id="12" dur="300" fill="hold"/>
                                        <p:tgtEl>
                                          <p:spTgt spid="42"/>
                                        </p:tgtEl>
                                        <p:attrNameLst>
                                          <p:attrName>ppt_x</p:attrName>
                                        </p:attrNameLst>
                                      </p:cBhvr>
                                      <p:tavLst>
                                        <p:tav tm="0">
                                          <p:val>
                                            <p:strVal val="0-#ppt_w/2"/>
                                          </p:val>
                                        </p:tav>
                                        <p:tav tm="100000">
                                          <p:val>
                                            <p:strVal val="#ppt_x"/>
                                          </p:val>
                                        </p:tav>
                                      </p:tavLst>
                                    </p:anim>
                                    <p:anim calcmode="lin" valueType="num">
                                      <p:cBhvr additive="base">
                                        <p:cTn id="13" dur="300" fill="hold"/>
                                        <p:tgtEl>
                                          <p:spTgt spid="42"/>
                                        </p:tgtEl>
                                        <p:attrNameLst>
                                          <p:attrName>ppt_y</p:attrName>
                                        </p:attrNameLst>
                                      </p:cBhvr>
                                      <p:tavLst>
                                        <p:tav tm="0">
                                          <p:val>
                                            <p:strVal val="#ppt_y"/>
                                          </p:val>
                                        </p:tav>
                                        <p:tav tm="100000">
                                          <p:val>
                                            <p:strVal val="#ppt_y"/>
                                          </p:val>
                                        </p:tav>
                                      </p:tavLst>
                                    </p:anim>
                                  </p:childTnLst>
                                </p:cTn>
                              </p:par>
                              <p:par>
                                <p:cTn id="14" presetID="2" presetClass="entr" presetSubtype="8" fill="hold" grpId="0" nodeType="withEffect">
                                  <p:childTnLst>
                                    <p:set>
                                      <p:cBhvr>
                                        <p:cTn id="15" dur="1" fill="hold">
                                          <p:stCondLst>
                                            <p:cond delay="0"/>
                                          </p:stCondLst>
                                        </p:cTn>
                                        <p:tgtEl>
                                          <p:spTgt spid="43"/>
                                        </p:tgtEl>
                                        <p:attrNameLst>
                                          <p:attrName>style.visibility</p:attrName>
                                        </p:attrNameLst>
                                      </p:cBhvr>
                                      <p:to>
                                        <p:strVal val="visible"/>
                                      </p:to>
                                    </p:set>
                                    <p:anim calcmode="lin" valueType="num">
                                      <p:cBhvr additive="base">
                                        <p:cTn id="16" dur="300" fill="hold"/>
                                        <p:tgtEl>
                                          <p:spTgt spid="43"/>
                                        </p:tgtEl>
                                        <p:attrNameLst>
                                          <p:attrName>ppt_x</p:attrName>
                                        </p:attrNameLst>
                                      </p:cBhvr>
                                      <p:tavLst>
                                        <p:tav tm="0">
                                          <p:val>
                                            <p:strVal val="0-#ppt_w/2"/>
                                          </p:val>
                                        </p:tav>
                                        <p:tav tm="100000">
                                          <p:val>
                                            <p:strVal val="#ppt_x"/>
                                          </p:val>
                                        </p:tav>
                                      </p:tavLst>
                                    </p:anim>
                                    <p:anim calcmode="lin" valueType="num">
                                      <p:cBhvr additive="base">
                                        <p:cTn id="17" dur="300" fill="hold"/>
                                        <p:tgtEl>
                                          <p:spTgt spid="43"/>
                                        </p:tgtEl>
                                        <p:attrNameLst>
                                          <p:attrName>ppt_y</p:attrName>
                                        </p:attrNameLst>
                                      </p:cBhvr>
                                      <p:tavLst>
                                        <p:tav tm="0">
                                          <p:val>
                                            <p:strVal val="#ppt_y"/>
                                          </p:val>
                                        </p:tav>
                                        <p:tav tm="100000">
                                          <p:val>
                                            <p:strVal val="#ppt_y"/>
                                          </p:val>
                                        </p:tav>
                                      </p:tavLst>
                                    </p:anim>
                                  </p:childTnLst>
                                </p:cTn>
                              </p:par>
                            </p:childTnLst>
                          </p:cTn>
                        </p:par>
                        <p:par>
                          <p:cTn id="18" fill="hold" nodeType="withGroup">
                            <p:stCondLst>
                              <p:cond delay="300"/>
                            </p:stCondLst>
                            <p:childTnLst>
                              <p:par>
                                <p:cTn id="19" presetID="5" presetClass="entr" presetSubtype="10" fill="hold" grpId="0" nodeType="afterEffect">
                                  <p:iterate type="lt">
                                    <p:tmPct val="10000"/>
                                  </p:iterate>
                                  <p:childTnLst>
                                    <p:set>
                                      <p:cBhvr>
                                        <p:cTn id="20" dur="1" fill="hold">
                                          <p:stCondLst>
                                            <p:cond delay="0"/>
                                          </p:stCondLst>
                                        </p:cTn>
                                        <p:tgtEl>
                                          <p:spTgt spid="44"/>
                                        </p:tgtEl>
                                        <p:attrNameLst>
                                          <p:attrName>style.visibility</p:attrName>
                                        </p:attrNameLst>
                                      </p:cBhvr>
                                      <p:to>
                                        <p:strVal val="visible"/>
                                      </p:to>
                                    </p:set>
                                    <p:animEffect transition="in" filter="checkerboard(across)">
                                      <p:cBhvr>
                                        <p:cTn id="21"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2" grpId="0" animBg="1"/>
      <p:bldP spid="43" grpId="0" animBg="1"/>
      <p:bldP spid="44"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Parallelogram 2"/>
          <p:cNvSpPr/>
          <p:nvPr/>
        </p:nvSpPr>
        <p:spPr>
          <a:xfrm>
            <a:off x="2677406" y="-319719"/>
            <a:ext cx="720066" cy="101600"/>
          </a:xfrm>
          <a:prstGeom prst="rect">
            <a:avLst/>
          </a:prstGeom>
          <a:solidFill>
            <a:srgbClr val="D53B8C"/>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41" name="Parallelogram 4"/>
          <p:cNvSpPr/>
          <p:nvPr/>
        </p:nvSpPr>
        <p:spPr>
          <a:xfrm>
            <a:off x="2015312" y="-319719"/>
            <a:ext cx="720066" cy="101600"/>
          </a:xfrm>
          <a:prstGeom prst="rect">
            <a:avLst/>
          </a:prstGeom>
          <a:solidFill>
            <a:srgbClr val="A219B9"/>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42" name="Parallelogram 5"/>
          <p:cNvSpPr/>
          <p:nvPr/>
        </p:nvSpPr>
        <p:spPr>
          <a:xfrm>
            <a:off x="1353218" y="-319720"/>
            <a:ext cx="720066" cy="101600"/>
          </a:xfrm>
          <a:prstGeom prst="rect">
            <a:avLst/>
          </a:prstGeom>
          <a:solidFill>
            <a:srgbClr val="4859D8"/>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43" name="Parallelogram 7"/>
          <p:cNvSpPr/>
          <p:nvPr/>
        </p:nvSpPr>
        <p:spPr>
          <a:xfrm>
            <a:off x="691123" y="-319720"/>
            <a:ext cx="720066" cy="101600"/>
          </a:xfrm>
          <a:prstGeom prst="rect">
            <a:avLst/>
          </a:prstGeom>
          <a:solidFill>
            <a:srgbClr val="3D90F5"/>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44" name="Parallelogram 8"/>
          <p:cNvSpPr/>
          <p:nvPr/>
        </p:nvSpPr>
        <p:spPr>
          <a:xfrm>
            <a:off x="29029" y="-319719"/>
            <a:ext cx="720066" cy="101600"/>
          </a:xfrm>
          <a:prstGeom prst="rect">
            <a:avLst/>
          </a:prstGeom>
          <a:solidFill>
            <a:srgbClr val="02AEE4"/>
          </a:solidFill>
          <a:ln w="12700" cap="flat" cmpd="sng" algn="ctr">
            <a:noFill/>
            <a:prstDash val="solid"/>
            <a:miter lim="800000"/>
          </a:ln>
          <a:effectLst/>
        </p:spPr>
        <p:txBody>
          <a:bodyPr rtlCol="0" anchor="ctr"/>
          <a:lstStyle/>
          <a:p>
            <a:pPr algn="ctr"/>
            <a:endParaRPr lang="id-ID">
              <a:solidFill>
                <a:sysClr val="window" lastClr="FFFFFF"/>
              </a:solidFill>
              <a:latin typeface="Calibri" panose="020F0502020204030204"/>
            </a:endParaRPr>
          </a:p>
        </p:txBody>
      </p:sp>
      <p:sp>
        <p:nvSpPr>
          <p:cNvPr id="45" name="Freeform 10"/>
          <p:cNvSpPr/>
          <p:nvPr/>
        </p:nvSpPr>
        <p:spPr>
          <a:xfrm>
            <a:off x="3339500" y="-319720"/>
            <a:ext cx="683453" cy="101600"/>
          </a:xfrm>
          <a:prstGeom prst="rect">
            <a:avLst/>
          </a:prstGeom>
          <a:solidFill>
            <a:srgbClr val="FF79A2"/>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97" name="矩形 96"/>
          <p:cNvSpPr/>
          <p:nvPr/>
        </p:nvSpPr>
        <p:spPr>
          <a:xfrm>
            <a:off x="0" y="-1028700"/>
            <a:ext cx="590550" cy="400050"/>
          </a:xfrm>
          <a:prstGeom prst="rect">
            <a:avLst/>
          </a:prstGeom>
          <a:gradFill>
            <a:gsLst>
              <a:gs pos="0">
                <a:srgbClr val="029ACA"/>
              </a:gs>
              <a:gs pos="100000">
                <a:srgbClr val="02AEE4"/>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98" name="矩形 97"/>
          <p:cNvSpPr/>
          <p:nvPr/>
        </p:nvSpPr>
        <p:spPr>
          <a:xfrm>
            <a:off x="685800" y="-1028700"/>
            <a:ext cx="590550" cy="400050"/>
          </a:xfrm>
          <a:prstGeom prst="rect">
            <a:avLst/>
          </a:prstGeom>
          <a:gradFill>
            <a:gsLst>
              <a:gs pos="0">
                <a:srgbClr val="1378F3"/>
              </a:gs>
              <a:gs pos="100000">
                <a:srgbClr val="3D90F5"/>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99" name="矩形 98"/>
          <p:cNvSpPr/>
          <p:nvPr/>
        </p:nvSpPr>
        <p:spPr>
          <a:xfrm>
            <a:off x="2743200" y="-1028700"/>
            <a:ext cx="590550" cy="400050"/>
          </a:xfrm>
          <a:prstGeom prst="rect">
            <a:avLst/>
          </a:prstGeom>
          <a:gradFill>
            <a:gsLst>
              <a:gs pos="0">
                <a:srgbClr val="BC2876"/>
              </a:gs>
              <a:gs pos="100000">
                <a:srgbClr val="D53B8C"/>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100" name="矩形 99"/>
          <p:cNvSpPr/>
          <p:nvPr/>
        </p:nvSpPr>
        <p:spPr>
          <a:xfrm>
            <a:off x="3429000" y="-1028700"/>
            <a:ext cx="590550" cy="400050"/>
          </a:xfrm>
          <a:prstGeom prst="rect">
            <a:avLst/>
          </a:prstGeom>
          <a:gradFill>
            <a:gsLst>
              <a:gs pos="0">
                <a:srgbClr val="FF4F85"/>
              </a:gs>
              <a:gs pos="100000">
                <a:srgbClr val="FF79A2"/>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101" name="矩形 100"/>
          <p:cNvSpPr/>
          <p:nvPr/>
        </p:nvSpPr>
        <p:spPr>
          <a:xfrm>
            <a:off x="1371600" y="-1028700"/>
            <a:ext cx="590550" cy="400050"/>
          </a:xfrm>
          <a:prstGeom prst="rect">
            <a:avLst/>
          </a:prstGeom>
          <a:gradFill>
            <a:gsLst>
              <a:gs pos="0">
                <a:srgbClr val="2B3EC9"/>
              </a:gs>
              <a:gs pos="100000">
                <a:srgbClr val="4859D8"/>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102" name="矩形 101"/>
          <p:cNvSpPr/>
          <p:nvPr/>
        </p:nvSpPr>
        <p:spPr>
          <a:xfrm>
            <a:off x="2057400" y="-1028700"/>
            <a:ext cx="590550" cy="400050"/>
          </a:xfrm>
          <a:prstGeom prst="rect">
            <a:avLst/>
          </a:prstGeom>
          <a:gradFill>
            <a:gsLst>
              <a:gs pos="0">
                <a:srgbClr val="7D138F"/>
              </a:gs>
              <a:gs pos="100000">
                <a:srgbClr val="A219B9"/>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grpSp>
        <p:nvGrpSpPr>
          <p:cNvPr id="93" name="组合 92"/>
          <p:cNvGrpSpPr/>
          <p:nvPr/>
        </p:nvGrpSpPr>
        <p:grpSpPr>
          <a:xfrm>
            <a:off x="29028" y="6756400"/>
            <a:ext cx="12192000" cy="101600"/>
            <a:chOff x="0" y="6756400"/>
            <a:chExt cx="12192000" cy="101600"/>
          </a:xfrm>
          <a:solidFill>
            <a:schemeClr val="accent1">
              <a:lumMod val="75000"/>
            </a:schemeClr>
          </a:solidFill>
        </p:grpSpPr>
        <p:sp>
          <p:nvSpPr>
            <p:cNvPr id="94" name="Rectangle 1"/>
            <p:cNvSpPr/>
            <p:nvPr/>
          </p:nvSpPr>
          <p:spPr>
            <a:xfrm>
              <a:off x="0" y="6756400"/>
              <a:ext cx="12192000" cy="101600"/>
            </a:xfrm>
            <a:prstGeom prst="rect">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95" name="Parallelogram 2"/>
            <p:cNvSpPr/>
            <p:nvPr/>
          </p:nvSpPr>
          <p:spPr>
            <a:xfrm>
              <a:off x="107918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96" name="Parallelogram 4"/>
            <p:cNvSpPr/>
            <p:nvPr/>
          </p:nvSpPr>
          <p:spPr>
            <a:xfrm>
              <a:off x="1010285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19" name="Parallelogram 5"/>
            <p:cNvSpPr/>
            <p:nvPr/>
          </p:nvSpPr>
          <p:spPr>
            <a:xfrm>
              <a:off x="941387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20" name="Parallelogram 7"/>
            <p:cNvSpPr/>
            <p:nvPr/>
          </p:nvSpPr>
          <p:spPr>
            <a:xfrm>
              <a:off x="872490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21" name="Parallelogram 8"/>
            <p:cNvSpPr/>
            <p:nvPr/>
          </p:nvSpPr>
          <p:spPr>
            <a:xfrm>
              <a:off x="80359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22" name="Freeform 10"/>
            <p:cNvSpPr/>
            <p:nvPr/>
          </p:nvSpPr>
          <p:spPr>
            <a:xfrm>
              <a:off x="11480799" y="6756400"/>
              <a:ext cx="711201" cy="101600"/>
            </a:xfrm>
            <a:custGeom>
              <a:avLst/>
              <a:gdLst>
                <a:gd name="connsiteX0" fmla="*/ 57150 w 711201"/>
                <a:gd name="connsiteY0" fmla="*/ 0 h 101600"/>
                <a:gd name="connsiteX1" fmla="*/ 711201 w 711201"/>
                <a:gd name="connsiteY1" fmla="*/ 0 h 101600"/>
                <a:gd name="connsiteX2" fmla="*/ 711201 w 711201"/>
                <a:gd name="connsiteY2" fmla="*/ 101600 h 101600"/>
                <a:gd name="connsiteX3" fmla="*/ 0 w 711201"/>
                <a:gd name="connsiteY3" fmla="*/ 101600 h 101600"/>
              </a:gdLst>
              <a:ahLst/>
              <a:cxnLst>
                <a:cxn ang="0">
                  <a:pos x="connsiteX0" y="connsiteY0"/>
                </a:cxn>
                <a:cxn ang="0">
                  <a:pos x="connsiteX1" y="connsiteY1"/>
                </a:cxn>
                <a:cxn ang="0">
                  <a:pos x="connsiteX2" y="connsiteY2"/>
                </a:cxn>
                <a:cxn ang="0">
                  <a:pos x="connsiteX3" y="connsiteY3"/>
                </a:cxn>
              </a:cxnLst>
              <a:rect l="l" t="t" r="r" b="b"/>
              <a:pathLst>
                <a:path w="711201" h="101600">
                  <a:moveTo>
                    <a:pt x="57150" y="0"/>
                  </a:moveTo>
                  <a:lnTo>
                    <a:pt x="711201" y="0"/>
                  </a:lnTo>
                  <a:lnTo>
                    <a:pt x="711201" y="101600"/>
                  </a:lnTo>
                  <a:lnTo>
                    <a:pt x="0" y="101600"/>
                  </a:lnTo>
                  <a:close/>
                </a:path>
              </a:pathLst>
            </a:cu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grpSp>
      <p:sp>
        <p:nvSpPr>
          <p:cNvPr id="123" name="矩形 122"/>
          <p:cNvSpPr/>
          <p:nvPr/>
        </p:nvSpPr>
        <p:spPr>
          <a:xfrm>
            <a:off x="-18142" y="0"/>
            <a:ext cx="182563" cy="508000"/>
          </a:xfrm>
          <a:prstGeom prst="rect">
            <a:avLst/>
          </a:prstGeom>
          <a:solidFill>
            <a:srgbClr val="7CAFD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124" name="文本框 4"/>
          <p:cNvSpPr txBox="1">
            <a:spLocks noChangeArrowheads="1"/>
          </p:cNvSpPr>
          <p:nvPr/>
        </p:nvSpPr>
        <p:spPr bwMode="auto">
          <a:xfrm>
            <a:off x="171848" y="-67892"/>
            <a:ext cx="612661" cy="5940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None/>
            </a:pPr>
            <a:r>
              <a:rPr lang="zh-CN" altLang="en-US" sz="3600" b="1" dirty="0" smtClean="0">
                <a:solidFill>
                  <a:prstClr val="black"/>
                </a:solidFill>
                <a:latin typeface="微软雅黑" panose="020B0503020204020204" pitchFamily="34" charset="-122"/>
                <a:ea typeface="微软雅黑" panose="020B0503020204020204" pitchFamily="34" charset="-122"/>
              </a:rPr>
              <a:t>对话框图</a:t>
            </a:r>
            <a:r>
              <a:rPr lang="en-US" altLang="zh-CN" sz="3600" b="1" dirty="0" smtClean="0">
                <a:solidFill>
                  <a:prstClr val="black"/>
                </a:solidFill>
                <a:latin typeface="微软雅黑" panose="020B0503020204020204" pitchFamily="34" charset="-122"/>
                <a:ea typeface="微软雅黑" panose="020B0503020204020204" pitchFamily="34" charset="-122"/>
              </a:rPr>
              <a:t>—</a:t>
            </a:r>
            <a:r>
              <a:rPr lang="zh-CN" altLang="en-US" sz="3600" b="1" dirty="0" smtClean="0">
                <a:solidFill>
                  <a:srgbClr val="FF6600"/>
                </a:solidFill>
                <a:latin typeface="微软雅黑" panose="020B0503020204020204" pitchFamily="34" charset="-122"/>
                <a:ea typeface="微软雅黑" panose="020B0503020204020204" pitchFamily="34" charset="-122"/>
              </a:rPr>
              <a:t>新建渔具店</a:t>
            </a:r>
            <a:r>
              <a:rPr lang="en-US" altLang="zh-CN" sz="2000" b="1" dirty="0" smtClean="0">
                <a:solidFill>
                  <a:prstClr val="black"/>
                </a:solidFill>
                <a:latin typeface="微软雅黑" panose="020B0503020204020204" pitchFamily="34" charset="-122"/>
                <a:ea typeface="微软雅黑" panose="020B0503020204020204" pitchFamily="34" charset="-122"/>
              </a:rPr>
              <a:t>[5]</a:t>
            </a:r>
            <a:endParaRPr lang="zh-CN" altLang="en-US" sz="2000" b="1" dirty="0">
              <a:solidFill>
                <a:srgbClr val="FF6600"/>
              </a:solidFill>
              <a:latin typeface="微软雅黑" panose="020B0503020204020204" pitchFamily="34" charset="-122"/>
              <a:ea typeface="微软雅黑" panose="020B0503020204020204" pitchFamily="34" charset="-122"/>
            </a:endParaRPr>
          </a:p>
        </p:txBody>
      </p:sp>
      <p:pic>
        <p:nvPicPr>
          <p:cNvPr id="53" name="图片 52"/>
          <p:cNvPicPr>
            <a:picLocks noChangeAspect="1"/>
          </p:cNvPicPr>
          <p:nvPr/>
        </p:nvPicPr>
        <p:blipFill rotWithShape="1">
          <a:blip r:embed="rId3">
            <a:extLst>
              <a:ext uri="{28A0092B-C50C-407E-A947-70E740481C1C}">
                <a14:useLocalDpi xmlns:a14="http://schemas.microsoft.com/office/drawing/2010/main" val="0"/>
              </a:ext>
            </a:extLst>
          </a:blip>
          <a:srcRect l="3404" t="3386" r="5449" b="2223"/>
          <a:stretch/>
        </p:blipFill>
        <p:spPr>
          <a:xfrm>
            <a:off x="3191782" y="0"/>
            <a:ext cx="5665561" cy="6756258"/>
          </a:xfrm>
          <a:prstGeom prst="rect">
            <a:avLst/>
          </a:prstGeom>
          <a:ln>
            <a:solidFill>
              <a:schemeClr val="tx1"/>
            </a:solidFill>
          </a:ln>
        </p:spPr>
      </p:pic>
    </p:spTree>
    <p:extLst>
      <p:ext uri="{BB962C8B-B14F-4D97-AF65-F5344CB8AC3E}">
        <p14:creationId xmlns:p14="http://schemas.microsoft.com/office/powerpoint/2010/main" val="4020005451"/>
      </p:ext>
    </p:extLst>
  </p:cSld>
  <p:clrMapOvr>
    <a:masterClrMapping/>
  </p:clrMapOvr>
  <p:transition spd="slow">
    <p:push dir="u"/>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Parallelogram 2"/>
          <p:cNvSpPr/>
          <p:nvPr/>
        </p:nvSpPr>
        <p:spPr>
          <a:xfrm>
            <a:off x="2677406" y="-319719"/>
            <a:ext cx="720066" cy="101600"/>
          </a:xfrm>
          <a:prstGeom prst="rect">
            <a:avLst/>
          </a:prstGeom>
          <a:solidFill>
            <a:srgbClr val="D53B8C"/>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41" name="Parallelogram 4"/>
          <p:cNvSpPr/>
          <p:nvPr/>
        </p:nvSpPr>
        <p:spPr>
          <a:xfrm>
            <a:off x="2015312" y="-319719"/>
            <a:ext cx="720066" cy="101600"/>
          </a:xfrm>
          <a:prstGeom prst="rect">
            <a:avLst/>
          </a:prstGeom>
          <a:solidFill>
            <a:srgbClr val="A219B9"/>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42" name="Parallelogram 5"/>
          <p:cNvSpPr/>
          <p:nvPr/>
        </p:nvSpPr>
        <p:spPr>
          <a:xfrm>
            <a:off x="1353218" y="-319720"/>
            <a:ext cx="720066" cy="101600"/>
          </a:xfrm>
          <a:prstGeom prst="rect">
            <a:avLst/>
          </a:prstGeom>
          <a:solidFill>
            <a:srgbClr val="4859D8"/>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43" name="Parallelogram 7"/>
          <p:cNvSpPr/>
          <p:nvPr/>
        </p:nvSpPr>
        <p:spPr>
          <a:xfrm>
            <a:off x="691123" y="-319720"/>
            <a:ext cx="720066" cy="101600"/>
          </a:xfrm>
          <a:prstGeom prst="rect">
            <a:avLst/>
          </a:prstGeom>
          <a:solidFill>
            <a:srgbClr val="3D90F5"/>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44" name="Parallelogram 8"/>
          <p:cNvSpPr/>
          <p:nvPr/>
        </p:nvSpPr>
        <p:spPr>
          <a:xfrm>
            <a:off x="29029" y="-319719"/>
            <a:ext cx="720066" cy="101600"/>
          </a:xfrm>
          <a:prstGeom prst="rect">
            <a:avLst/>
          </a:prstGeom>
          <a:solidFill>
            <a:srgbClr val="02AEE4"/>
          </a:solidFill>
          <a:ln w="12700" cap="flat" cmpd="sng" algn="ctr">
            <a:noFill/>
            <a:prstDash val="solid"/>
            <a:miter lim="800000"/>
          </a:ln>
          <a:effectLst/>
        </p:spPr>
        <p:txBody>
          <a:bodyPr rtlCol="0" anchor="ctr"/>
          <a:lstStyle/>
          <a:p>
            <a:pPr algn="ctr"/>
            <a:endParaRPr lang="id-ID">
              <a:solidFill>
                <a:sysClr val="window" lastClr="FFFFFF"/>
              </a:solidFill>
              <a:latin typeface="Calibri" panose="020F0502020204030204"/>
            </a:endParaRPr>
          </a:p>
        </p:txBody>
      </p:sp>
      <p:sp>
        <p:nvSpPr>
          <p:cNvPr id="45" name="Freeform 10"/>
          <p:cNvSpPr/>
          <p:nvPr/>
        </p:nvSpPr>
        <p:spPr>
          <a:xfrm>
            <a:off x="3339500" y="-319720"/>
            <a:ext cx="683453" cy="101600"/>
          </a:xfrm>
          <a:prstGeom prst="rect">
            <a:avLst/>
          </a:prstGeom>
          <a:solidFill>
            <a:srgbClr val="FF79A2"/>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97" name="矩形 96"/>
          <p:cNvSpPr/>
          <p:nvPr/>
        </p:nvSpPr>
        <p:spPr>
          <a:xfrm>
            <a:off x="0" y="-1028700"/>
            <a:ext cx="590550" cy="400050"/>
          </a:xfrm>
          <a:prstGeom prst="rect">
            <a:avLst/>
          </a:prstGeom>
          <a:gradFill>
            <a:gsLst>
              <a:gs pos="0">
                <a:srgbClr val="029ACA"/>
              </a:gs>
              <a:gs pos="100000">
                <a:srgbClr val="02AEE4"/>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98" name="矩形 97"/>
          <p:cNvSpPr/>
          <p:nvPr/>
        </p:nvSpPr>
        <p:spPr>
          <a:xfrm>
            <a:off x="685800" y="-1028700"/>
            <a:ext cx="590550" cy="400050"/>
          </a:xfrm>
          <a:prstGeom prst="rect">
            <a:avLst/>
          </a:prstGeom>
          <a:gradFill>
            <a:gsLst>
              <a:gs pos="0">
                <a:srgbClr val="1378F3"/>
              </a:gs>
              <a:gs pos="100000">
                <a:srgbClr val="3D90F5"/>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99" name="矩形 98"/>
          <p:cNvSpPr/>
          <p:nvPr/>
        </p:nvSpPr>
        <p:spPr>
          <a:xfrm>
            <a:off x="2743200" y="-1028700"/>
            <a:ext cx="590550" cy="400050"/>
          </a:xfrm>
          <a:prstGeom prst="rect">
            <a:avLst/>
          </a:prstGeom>
          <a:gradFill>
            <a:gsLst>
              <a:gs pos="0">
                <a:srgbClr val="BC2876"/>
              </a:gs>
              <a:gs pos="100000">
                <a:srgbClr val="D53B8C"/>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100" name="矩形 99"/>
          <p:cNvSpPr/>
          <p:nvPr/>
        </p:nvSpPr>
        <p:spPr>
          <a:xfrm>
            <a:off x="3429000" y="-1028700"/>
            <a:ext cx="590550" cy="400050"/>
          </a:xfrm>
          <a:prstGeom prst="rect">
            <a:avLst/>
          </a:prstGeom>
          <a:gradFill>
            <a:gsLst>
              <a:gs pos="0">
                <a:srgbClr val="FF4F85"/>
              </a:gs>
              <a:gs pos="100000">
                <a:srgbClr val="FF79A2"/>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101" name="矩形 100"/>
          <p:cNvSpPr/>
          <p:nvPr/>
        </p:nvSpPr>
        <p:spPr>
          <a:xfrm>
            <a:off x="1371600" y="-1028700"/>
            <a:ext cx="590550" cy="400050"/>
          </a:xfrm>
          <a:prstGeom prst="rect">
            <a:avLst/>
          </a:prstGeom>
          <a:gradFill>
            <a:gsLst>
              <a:gs pos="0">
                <a:srgbClr val="2B3EC9"/>
              </a:gs>
              <a:gs pos="100000">
                <a:srgbClr val="4859D8"/>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102" name="矩形 101"/>
          <p:cNvSpPr/>
          <p:nvPr/>
        </p:nvSpPr>
        <p:spPr>
          <a:xfrm>
            <a:off x="2057400" y="-1028700"/>
            <a:ext cx="590550" cy="400050"/>
          </a:xfrm>
          <a:prstGeom prst="rect">
            <a:avLst/>
          </a:prstGeom>
          <a:gradFill>
            <a:gsLst>
              <a:gs pos="0">
                <a:srgbClr val="7D138F"/>
              </a:gs>
              <a:gs pos="100000">
                <a:srgbClr val="A219B9"/>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grpSp>
        <p:nvGrpSpPr>
          <p:cNvPr id="93" name="组合 92"/>
          <p:cNvGrpSpPr/>
          <p:nvPr/>
        </p:nvGrpSpPr>
        <p:grpSpPr>
          <a:xfrm>
            <a:off x="29028" y="6756400"/>
            <a:ext cx="12192000" cy="101600"/>
            <a:chOff x="0" y="6756400"/>
            <a:chExt cx="12192000" cy="101600"/>
          </a:xfrm>
          <a:solidFill>
            <a:schemeClr val="accent1">
              <a:lumMod val="75000"/>
            </a:schemeClr>
          </a:solidFill>
        </p:grpSpPr>
        <p:sp>
          <p:nvSpPr>
            <p:cNvPr id="94" name="Rectangle 1"/>
            <p:cNvSpPr/>
            <p:nvPr/>
          </p:nvSpPr>
          <p:spPr>
            <a:xfrm>
              <a:off x="0" y="6756400"/>
              <a:ext cx="12192000" cy="101600"/>
            </a:xfrm>
            <a:prstGeom prst="rect">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95" name="Parallelogram 2"/>
            <p:cNvSpPr/>
            <p:nvPr/>
          </p:nvSpPr>
          <p:spPr>
            <a:xfrm>
              <a:off x="107918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96" name="Parallelogram 4"/>
            <p:cNvSpPr/>
            <p:nvPr/>
          </p:nvSpPr>
          <p:spPr>
            <a:xfrm>
              <a:off x="1010285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19" name="Parallelogram 5"/>
            <p:cNvSpPr/>
            <p:nvPr/>
          </p:nvSpPr>
          <p:spPr>
            <a:xfrm>
              <a:off x="941387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20" name="Parallelogram 7"/>
            <p:cNvSpPr/>
            <p:nvPr/>
          </p:nvSpPr>
          <p:spPr>
            <a:xfrm>
              <a:off x="872490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21" name="Parallelogram 8"/>
            <p:cNvSpPr/>
            <p:nvPr/>
          </p:nvSpPr>
          <p:spPr>
            <a:xfrm>
              <a:off x="80359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22" name="Freeform 10"/>
            <p:cNvSpPr/>
            <p:nvPr/>
          </p:nvSpPr>
          <p:spPr>
            <a:xfrm>
              <a:off x="11480799" y="6756400"/>
              <a:ext cx="711201" cy="101600"/>
            </a:xfrm>
            <a:custGeom>
              <a:avLst/>
              <a:gdLst>
                <a:gd name="connsiteX0" fmla="*/ 57150 w 711201"/>
                <a:gd name="connsiteY0" fmla="*/ 0 h 101600"/>
                <a:gd name="connsiteX1" fmla="*/ 711201 w 711201"/>
                <a:gd name="connsiteY1" fmla="*/ 0 h 101600"/>
                <a:gd name="connsiteX2" fmla="*/ 711201 w 711201"/>
                <a:gd name="connsiteY2" fmla="*/ 101600 h 101600"/>
                <a:gd name="connsiteX3" fmla="*/ 0 w 711201"/>
                <a:gd name="connsiteY3" fmla="*/ 101600 h 101600"/>
              </a:gdLst>
              <a:ahLst/>
              <a:cxnLst>
                <a:cxn ang="0">
                  <a:pos x="connsiteX0" y="connsiteY0"/>
                </a:cxn>
                <a:cxn ang="0">
                  <a:pos x="connsiteX1" y="connsiteY1"/>
                </a:cxn>
                <a:cxn ang="0">
                  <a:pos x="connsiteX2" y="connsiteY2"/>
                </a:cxn>
                <a:cxn ang="0">
                  <a:pos x="connsiteX3" y="connsiteY3"/>
                </a:cxn>
              </a:cxnLst>
              <a:rect l="l" t="t" r="r" b="b"/>
              <a:pathLst>
                <a:path w="711201" h="101600">
                  <a:moveTo>
                    <a:pt x="57150" y="0"/>
                  </a:moveTo>
                  <a:lnTo>
                    <a:pt x="711201" y="0"/>
                  </a:lnTo>
                  <a:lnTo>
                    <a:pt x="711201" y="101600"/>
                  </a:lnTo>
                  <a:lnTo>
                    <a:pt x="0" y="101600"/>
                  </a:lnTo>
                  <a:close/>
                </a:path>
              </a:pathLst>
            </a:cu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grpSp>
      <p:sp>
        <p:nvSpPr>
          <p:cNvPr id="123" name="矩形 122"/>
          <p:cNvSpPr/>
          <p:nvPr/>
        </p:nvSpPr>
        <p:spPr>
          <a:xfrm>
            <a:off x="-18142" y="0"/>
            <a:ext cx="182563" cy="508000"/>
          </a:xfrm>
          <a:prstGeom prst="rect">
            <a:avLst/>
          </a:prstGeom>
          <a:solidFill>
            <a:srgbClr val="7CAFD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124" name="文本框 4"/>
          <p:cNvSpPr txBox="1">
            <a:spLocks noChangeArrowheads="1"/>
          </p:cNvSpPr>
          <p:nvPr/>
        </p:nvSpPr>
        <p:spPr bwMode="auto">
          <a:xfrm>
            <a:off x="99278" y="-67892"/>
            <a:ext cx="612661" cy="53860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None/>
            </a:pPr>
            <a:r>
              <a:rPr lang="zh-CN" altLang="en-US" sz="3600" b="1" dirty="0" smtClean="0">
                <a:solidFill>
                  <a:prstClr val="black"/>
                </a:solidFill>
                <a:latin typeface="微软雅黑" panose="020B0503020204020204" pitchFamily="34" charset="-122"/>
                <a:ea typeface="微软雅黑" panose="020B0503020204020204" pitchFamily="34" charset="-122"/>
              </a:rPr>
              <a:t>对话框图</a:t>
            </a:r>
            <a:r>
              <a:rPr lang="en-US" altLang="zh-CN" sz="3600" b="1" dirty="0" smtClean="0">
                <a:solidFill>
                  <a:prstClr val="black"/>
                </a:solidFill>
                <a:latin typeface="微软雅黑" panose="020B0503020204020204" pitchFamily="34" charset="-122"/>
                <a:ea typeface="微软雅黑" panose="020B0503020204020204" pitchFamily="34" charset="-122"/>
              </a:rPr>
              <a:t>—</a:t>
            </a:r>
            <a:r>
              <a:rPr lang="zh-CN" altLang="en-US" sz="3600" b="1" dirty="0" smtClean="0">
                <a:solidFill>
                  <a:srgbClr val="FF6600"/>
                </a:solidFill>
                <a:latin typeface="微软雅黑" panose="020B0503020204020204" pitchFamily="34" charset="-122"/>
                <a:ea typeface="微软雅黑" panose="020B0503020204020204" pitchFamily="34" charset="-122"/>
              </a:rPr>
              <a:t>照片上传</a:t>
            </a:r>
            <a:r>
              <a:rPr lang="en-US" altLang="zh-CN" sz="2000" b="1" dirty="0" smtClean="0">
                <a:solidFill>
                  <a:prstClr val="black"/>
                </a:solidFill>
                <a:latin typeface="微软雅黑" panose="020B0503020204020204" pitchFamily="34" charset="-122"/>
                <a:ea typeface="微软雅黑" panose="020B0503020204020204" pitchFamily="34" charset="-122"/>
              </a:rPr>
              <a:t>[5]</a:t>
            </a:r>
            <a:endParaRPr lang="zh-CN" altLang="en-US" sz="2000" b="1" dirty="0">
              <a:solidFill>
                <a:srgbClr val="FF6600"/>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908" y="645909"/>
            <a:ext cx="11269436" cy="5285962"/>
          </a:xfrm>
          <a:prstGeom prst="rect">
            <a:avLst/>
          </a:prstGeom>
          <a:ln>
            <a:solidFill>
              <a:schemeClr val="tx1"/>
            </a:solidFill>
          </a:ln>
        </p:spPr>
      </p:pic>
    </p:spTree>
    <p:extLst>
      <p:ext uri="{BB962C8B-B14F-4D97-AF65-F5344CB8AC3E}">
        <p14:creationId xmlns:p14="http://schemas.microsoft.com/office/powerpoint/2010/main" val="480219994"/>
      </p:ext>
    </p:extLst>
  </p:cSld>
  <p:clrMapOvr>
    <a:masterClrMapping/>
  </p:clrMapOvr>
  <p:transition spd="slow">
    <p:push dir="u"/>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Parallelogram 2"/>
          <p:cNvSpPr/>
          <p:nvPr/>
        </p:nvSpPr>
        <p:spPr>
          <a:xfrm>
            <a:off x="2677406" y="-319719"/>
            <a:ext cx="720066" cy="101600"/>
          </a:xfrm>
          <a:prstGeom prst="rect">
            <a:avLst/>
          </a:prstGeom>
          <a:solidFill>
            <a:srgbClr val="D53B8C"/>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41" name="Parallelogram 4"/>
          <p:cNvSpPr/>
          <p:nvPr/>
        </p:nvSpPr>
        <p:spPr>
          <a:xfrm>
            <a:off x="2015312" y="-319719"/>
            <a:ext cx="720066" cy="101600"/>
          </a:xfrm>
          <a:prstGeom prst="rect">
            <a:avLst/>
          </a:prstGeom>
          <a:solidFill>
            <a:srgbClr val="A219B9"/>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42" name="Parallelogram 5"/>
          <p:cNvSpPr/>
          <p:nvPr/>
        </p:nvSpPr>
        <p:spPr>
          <a:xfrm>
            <a:off x="1353218" y="-319720"/>
            <a:ext cx="720066" cy="101600"/>
          </a:xfrm>
          <a:prstGeom prst="rect">
            <a:avLst/>
          </a:prstGeom>
          <a:solidFill>
            <a:srgbClr val="4859D8"/>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43" name="Parallelogram 7"/>
          <p:cNvSpPr/>
          <p:nvPr/>
        </p:nvSpPr>
        <p:spPr>
          <a:xfrm>
            <a:off x="691123" y="-319720"/>
            <a:ext cx="720066" cy="101600"/>
          </a:xfrm>
          <a:prstGeom prst="rect">
            <a:avLst/>
          </a:prstGeom>
          <a:solidFill>
            <a:srgbClr val="3D90F5"/>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44" name="Parallelogram 8"/>
          <p:cNvSpPr/>
          <p:nvPr/>
        </p:nvSpPr>
        <p:spPr>
          <a:xfrm>
            <a:off x="29029" y="-319719"/>
            <a:ext cx="720066" cy="101600"/>
          </a:xfrm>
          <a:prstGeom prst="rect">
            <a:avLst/>
          </a:prstGeom>
          <a:solidFill>
            <a:srgbClr val="02AEE4"/>
          </a:solidFill>
          <a:ln w="12700" cap="flat" cmpd="sng" algn="ctr">
            <a:noFill/>
            <a:prstDash val="solid"/>
            <a:miter lim="800000"/>
          </a:ln>
          <a:effectLst/>
        </p:spPr>
        <p:txBody>
          <a:bodyPr rtlCol="0" anchor="ctr"/>
          <a:lstStyle/>
          <a:p>
            <a:pPr algn="ctr"/>
            <a:endParaRPr lang="id-ID">
              <a:solidFill>
                <a:sysClr val="window" lastClr="FFFFFF"/>
              </a:solidFill>
              <a:latin typeface="Calibri" panose="020F0502020204030204"/>
            </a:endParaRPr>
          </a:p>
        </p:txBody>
      </p:sp>
      <p:sp>
        <p:nvSpPr>
          <p:cNvPr id="45" name="Freeform 10"/>
          <p:cNvSpPr/>
          <p:nvPr/>
        </p:nvSpPr>
        <p:spPr>
          <a:xfrm>
            <a:off x="3339500" y="-319720"/>
            <a:ext cx="683453" cy="101600"/>
          </a:xfrm>
          <a:prstGeom prst="rect">
            <a:avLst/>
          </a:prstGeom>
          <a:solidFill>
            <a:srgbClr val="FF79A2"/>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97" name="矩形 96"/>
          <p:cNvSpPr/>
          <p:nvPr/>
        </p:nvSpPr>
        <p:spPr>
          <a:xfrm>
            <a:off x="0" y="-1028700"/>
            <a:ext cx="590550" cy="400050"/>
          </a:xfrm>
          <a:prstGeom prst="rect">
            <a:avLst/>
          </a:prstGeom>
          <a:gradFill>
            <a:gsLst>
              <a:gs pos="0">
                <a:srgbClr val="029ACA"/>
              </a:gs>
              <a:gs pos="100000">
                <a:srgbClr val="02AEE4"/>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98" name="矩形 97"/>
          <p:cNvSpPr/>
          <p:nvPr/>
        </p:nvSpPr>
        <p:spPr>
          <a:xfrm>
            <a:off x="685800" y="-1028700"/>
            <a:ext cx="590550" cy="400050"/>
          </a:xfrm>
          <a:prstGeom prst="rect">
            <a:avLst/>
          </a:prstGeom>
          <a:gradFill>
            <a:gsLst>
              <a:gs pos="0">
                <a:srgbClr val="1378F3"/>
              </a:gs>
              <a:gs pos="100000">
                <a:srgbClr val="3D90F5"/>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99" name="矩形 98"/>
          <p:cNvSpPr/>
          <p:nvPr/>
        </p:nvSpPr>
        <p:spPr>
          <a:xfrm>
            <a:off x="2743200" y="-1028700"/>
            <a:ext cx="590550" cy="400050"/>
          </a:xfrm>
          <a:prstGeom prst="rect">
            <a:avLst/>
          </a:prstGeom>
          <a:gradFill>
            <a:gsLst>
              <a:gs pos="0">
                <a:srgbClr val="BC2876"/>
              </a:gs>
              <a:gs pos="100000">
                <a:srgbClr val="D53B8C"/>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100" name="矩形 99"/>
          <p:cNvSpPr/>
          <p:nvPr/>
        </p:nvSpPr>
        <p:spPr>
          <a:xfrm>
            <a:off x="3429000" y="-1028700"/>
            <a:ext cx="590550" cy="400050"/>
          </a:xfrm>
          <a:prstGeom prst="rect">
            <a:avLst/>
          </a:prstGeom>
          <a:gradFill>
            <a:gsLst>
              <a:gs pos="0">
                <a:srgbClr val="FF4F85"/>
              </a:gs>
              <a:gs pos="100000">
                <a:srgbClr val="FF79A2"/>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101" name="矩形 100"/>
          <p:cNvSpPr/>
          <p:nvPr/>
        </p:nvSpPr>
        <p:spPr>
          <a:xfrm>
            <a:off x="1371600" y="-1028700"/>
            <a:ext cx="590550" cy="400050"/>
          </a:xfrm>
          <a:prstGeom prst="rect">
            <a:avLst/>
          </a:prstGeom>
          <a:gradFill>
            <a:gsLst>
              <a:gs pos="0">
                <a:srgbClr val="2B3EC9"/>
              </a:gs>
              <a:gs pos="100000">
                <a:srgbClr val="4859D8"/>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102" name="矩形 101"/>
          <p:cNvSpPr/>
          <p:nvPr/>
        </p:nvSpPr>
        <p:spPr>
          <a:xfrm>
            <a:off x="2057400" y="-1028700"/>
            <a:ext cx="590550" cy="400050"/>
          </a:xfrm>
          <a:prstGeom prst="rect">
            <a:avLst/>
          </a:prstGeom>
          <a:gradFill>
            <a:gsLst>
              <a:gs pos="0">
                <a:srgbClr val="7D138F"/>
              </a:gs>
              <a:gs pos="100000">
                <a:srgbClr val="A219B9"/>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grpSp>
        <p:nvGrpSpPr>
          <p:cNvPr id="93" name="组合 92"/>
          <p:cNvGrpSpPr/>
          <p:nvPr/>
        </p:nvGrpSpPr>
        <p:grpSpPr>
          <a:xfrm>
            <a:off x="453" y="6756400"/>
            <a:ext cx="12192000" cy="101600"/>
            <a:chOff x="0" y="6756400"/>
            <a:chExt cx="12192000" cy="101600"/>
          </a:xfrm>
          <a:solidFill>
            <a:schemeClr val="accent1">
              <a:lumMod val="75000"/>
            </a:schemeClr>
          </a:solidFill>
        </p:grpSpPr>
        <p:sp>
          <p:nvSpPr>
            <p:cNvPr id="94" name="Rectangle 1"/>
            <p:cNvSpPr/>
            <p:nvPr/>
          </p:nvSpPr>
          <p:spPr>
            <a:xfrm>
              <a:off x="0" y="6756400"/>
              <a:ext cx="12192000" cy="101600"/>
            </a:xfrm>
            <a:prstGeom prst="rect">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95" name="Parallelogram 2"/>
            <p:cNvSpPr/>
            <p:nvPr/>
          </p:nvSpPr>
          <p:spPr>
            <a:xfrm>
              <a:off x="107918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96" name="Parallelogram 4"/>
            <p:cNvSpPr/>
            <p:nvPr/>
          </p:nvSpPr>
          <p:spPr>
            <a:xfrm>
              <a:off x="1010285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19" name="Parallelogram 5"/>
            <p:cNvSpPr/>
            <p:nvPr/>
          </p:nvSpPr>
          <p:spPr>
            <a:xfrm>
              <a:off x="941387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20" name="Parallelogram 7"/>
            <p:cNvSpPr/>
            <p:nvPr/>
          </p:nvSpPr>
          <p:spPr>
            <a:xfrm>
              <a:off x="872490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21" name="Parallelogram 8"/>
            <p:cNvSpPr/>
            <p:nvPr/>
          </p:nvSpPr>
          <p:spPr>
            <a:xfrm>
              <a:off x="80359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22" name="Freeform 10"/>
            <p:cNvSpPr/>
            <p:nvPr/>
          </p:nvSpPr>
          <p:spPr>
            <a:xfrm>
              <a:off x="11480799" y="6756400"/>
              <a:ext cx="711201" cy="101600"/>
            </a:xfrm>
            <a:custGeom>
              <a:avLst/>
              <a:gdLst>
                <a:gd name="connsiteX0" fmla="*/ 57150 w 711201"/>
                <a:gd name="connsiteY0" fmla="*/ 0 h 101600"/>
                <a:gd name="connsiteX1" fmla="*/ 711201 w 711201"/>
                <a:gd name="connsiteY1" fmla="*/ 0 h 101600"/>
                <a:gd name="connsiteX2" fmla="*/ 711201 w 711201"/>
                <a:gd name="connsiteY2" fmla="*/ 101600 h 101600"/>
                <a:gd name="connsiteX3" fmla="*/ 0 w 711201"/>
                <a:gd name="connsiteY3" fmla="*/ 101600 h 101600"/>
              </a:gdLst>
              <a:ahLst/>
              <a:cxnLst>
                <a:cxn ang="0">
                  <a:pos x="connsiteX0" y="connsiteY0"/>
                </a:cxn>
                <a:cxn ang="0">
                  <a:pos x="connsiteX1" y="connsiteY1"/>
                </a:cxn>
                <a:cxn ang="0">
                  <a:pos x="connsiteX2" y="connsiteY2"/>
                </a:cxn>
                <a:cxn ang="0">
                  <a:pos x="connsiteX3" y="connsiteY3"/>
                </a:cxn>
              </a:cxnLst>
              <a:rect l="l" t="t" r="r" b="b"/>
              <a:pathLst>
                <a:path w="711201" h="101600">
                  <a:moveTo>
                    <a:pt x="57150" y="0"/>
                  </a:moveTo>
                  <a:lnTo>
                    <a:pt x="711201" y="0"/>
                  </a:lnTo>
                  <a:lnTo>
                    <a:pt x="711201" y="101600"/>
                  </a:lnTo>
                  <a:lnTo>
                    <a:pt x="0" y="101600"/>
                  </a:lnTo>
                  <a:close/>
                </a:path>
              </a:pathLst>
            </a:cu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grpSp>
      <p:sp>
        <p:nvSpPr>
          <p:cNvPr id="123" name="矩形 122"/>
          <p:cNvSpPr/>
          <p:nvPr/>
        </p:nvSpPr>
        <p:spPr>
          <a:xfrm>
            <a:off x="-18142" y="0"/>
            <a:ext cx="182563" cy="508000"/>
          </a:xfrm>
          <a:prstGeom prst="rect">
            <a:avLst/>
          </a:prstGeom>
          <a:solidFill>
            <a:srgbClr val="7CAFD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124" name="文本框 4"/>
          <p:cNvSpPr txBox="1">
            <a:spLocks noChangeArrowheads="1"/>
          </p:cNvSpPr>
          <p:nvPr/>
        </p:nvSpPr>
        <p:spPr bwMode="auto">
          <a:xfrm>
            <a:off x="73139" y="-42689"/>
            <a:ext cx="6388305"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None/>
            </a:pPr>
            <a:r>
              <a:rPr lang="zh-CN" altLang="en-US" sz="4400" b="1" dirty="0" smtClean="0">
                <a:solidFill>
                  <a:prstClr val="black"/>
                </a:solidFill>
                <a:latin typeface="微软雅黑" panose="020B0503020204020204" pitchFamily="34" charset="-122"/>
                <a:ea typeface="微软雅黑" panose="020B0503020204020204" pitchFamily="34" charset="-122"/>
              </a:rPr>
              <a:t>用例说明</a:t>
            </a:r>
            <a:r>
              <a:rPr lang="en-US" altLang="zh-CN" sz="4400" b="1" dirty="0" smtClean="0">
                <a:solidFill>
                  <a:prstClr val="black"/>
                </a:solidFill>
                <a:latin typeface="微软雅黑" panose="020B0503020204020204" pitchFamily="34" charset="-122"/>
                <a:ea typeface="微软雅黑" panose="020B0503020204020204" pitchFamily="34" charset="-122"/>
              </a:rPr>
              <a:t>—</a:t>
            </a:r>
            <a:r>
              <a:rPr lang="zh-CN" altLang="en-US" sz="4400" b="1" dirty="0" smtClean="0">
                <a:solidFill>
                  <a:srgbClr val="FF6600"/>
                </a:solidFill>
                <a:latin typeface="微软雅黑" panose="020B0503020204020204" pitchFamily="34" charset="-122"/>
                <a:ea typeface="微软雅黑" panose="020B0503020204020204" pitchFamily="34" charset="-122"/>
              </a:rPr>
              <a:t>新建渔具店</a:t>
            </a:r>
            <a:r>
              <a:rPr lang="en-US" altLang="zh-CN" b="1" dirty="0" smtClean="0">
                <a:solidFill>
                  <a:prstClr val="black"/>
                </a:solidFill>
                <a:latin typeface="微软雅黑" panose="020B0503020204020204" pitchFamily="34" charset="-122"/>
                <a:ea typeface="微软雅黑" panose="020B0503020204020204" pitchFamily="34" charset="-122"/>
              </a:rPr>
              <a:t>[5]</a:t>
            </a:r>
            <a:endParaRPr lang="zh-CN" altLang="en-US" b="1" dirty="0">
              <a:solidFill>
                <a:srgbClr val="FF6600"/>
              </a:solidFill>
              <a:latin typeface="微软雅黑" panose="020B0503020204020204" pitchFamily="34" charset="-122"/>
              <a:ea typeface="微软雅黑" panose="020B0503020204020204" pitchFamily="34" charset="-122"/>
            </a:endParaRPr>
          </a:p>
        </p:txBody>
      </p:sp>
      <p:graphicFrame>
        <p:nvGraphicFramePr>
          <p:cNvPr id="2" name="表格 1"/>
          <p:cNvGraphicFramePr>
            <a:graphicFrameLocks noGrp="1"/>
          </p:cNvGraphicFramePr>
          <p:nvPr>
            <p:extLst>
              <p:ext uri="{D42A27DB-BD31-4B8C-83A1-F6EECF244321}">
                <p14:modId xmlns:p14="http://schemas.microsoft.com/office/powerpoint/2010/main" val="1765443512"/>
              </p:ext>
            </p:extLst>
          </p:nvPr>
        </p:nvGraphicFramePr>
        <p:xfrm>
          <a:off x="58172" y="682305"/>
          <a:ext cx="12067153" cy="5988176"/>
        </p:xfrm>
        <a:graphic>
          <a:graphicData uri="http://schemas.openxmlformats.org/drawingml/2006/table">
            <a:tbl>
              <a:tblPr firstRow="1" firstCol="1" bandRow="1">
                <a:tableStyleId>{5C22544A-7EE6-4342-B048-85BDC9FD1C3A}</a:tableStyleId>
              </a:tblPr>
              <a:tblGrid>
                <a:gridCol w="1475381">
                  <a:extLst>
                    <a:ext uri="{9D8B030D-6E8A-4147-A177-3AD203B41FA5}">
                      <a16:colId xmlns:a16="http://schemas.microsoft.com/office/drawing/2014/main" val="3906495059"/>
                    </a:ext>
                  </a:extLst>
                </a:gridCol>
                <a:gridCol w="10591772">
                  <a:extLst>
                    <a:ext uri="{9D8B030D-6E8A-4147-A177-3AD203B41FA5}">
                      <a16:colId xmlns:a16="http://schemas.microsoft.com/office/drawing/2014/main" val="3525371081"/>
                    </a:ext>
                  </a:extLst>
                </a:gridCol>
              </a:tblGrid>
              <a:tr h="248499">
                <a:tc>
                  <a:txBody>
                    <a:bodyPr/>
                    <a:lstStyle/>
                    <a:p>
                      <a:pPr algn="just">
                        <a:spcAft>
                          <a:spcPts val="0"/>
                        </a:spcAft>
                      </a:pPr>
                      <a:r>
                        <a:rPr lang="zh-CN" sz="1600" kern="100">
                          <a:effectLst/>
                        </a:rPr>
                        <a:t>用例标识号</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100491" marR="100491" marT="0" marB="0"/>
                </a:tc>
                <a:tc>
                  <a:txBody>
                    <a:bodyPr/>
                    <a:lstStyle/>
                    <a:p>
                      <a:pPr algn="just">
                        <a:spcAft>
                          <a:spcPts val="0"/>
                        </a:spcAft>
                      </a:pPr>
                      <a:r>
                        <a:rPr lang="en-US" sz="1600" kern="100" dirty="0">
                          <a:effectLst/>
                        </a:rPr>
                        <a:t>UC-007</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100491" marR="100491" marT="0" marB="0"/>
                </a:tc>
                <a:extLst>
                  <a:ext uri="{0D108BD9-81ED-4DB2-BD59-A6C34878D82A}">
                    <a16:rowId xmlns:a16="http://schemas.microsoft.com/office/drawing/2014/main" val="3952042801"/>
                  </a:ext>
                </a:extLst>
              </a:tr>
              <a:tr h="248499">
                <a:tc>
                  <a:txBody>
                    <a:bodyPr/>
                    <a:lstStyle/>
                    <a:p>
                      <a:pPr algn="just">
                        <a:spcAft>
                          <a:spcPts val="0"/>
                        </a:spcAft>
                      </a:pPr>
                      <a:r>
                        <a:rPr lang="zh-CN" sz="1600" kern="100">
                          <a:effectLst/>
                        </a:rPr>
                        <a:t>用例名</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100491" marR="100491" marT="0" marB="0"/>
                </a:tc>
                <a:tc>
                  <a:txBody>
                    <a:bodyPr/>
                    <a:lstStyle/>
                    <a:p>
                      <a:pPr algn="just">
                        <a:spcAft>
                          <a:spcPts val="0"/>
                        </a:spcAft>
                      </a:pPr>
                      <a:r>
                        <a:rPr lang="zh-CN" sz="1600" kern="100">
                          <a:effectLst/>
                        </a:rPr>
                        <a:t>新建渔具店</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100491" marR="100491" marT="0" marB="0"/>
                </a:tc>
                <a:extLst>
                  <a:ext uri="{0D108BD9-81ED-4DB2-BD59-A6C34878D82A}">
                    <a16:rowId xmlns:a16="http://schemas.microsoft.com/office/drawing/2014/main" val="978874934"/>
                  </a:ext>
                </a:extLst>
              </a:tr>
              <a:tr h="248499">
                <a:tc>
                  <a:txBody>
                    <a:bodyPr/>
                    <a:lstStyle/>
                    <a:p>
                      <a:pPr algn="just">
                        <a:spcAft>
                          <a:spcPts val="0"/>
                        </a:spcAft>
                      </a:pPr>
                      <a:r>
                        <a:rPr lang="zh-CN" sz="1600" kern="100" dirty="0">
                          <a:effectLst/>
                        </a:rPr>
                        <a:t>创建时间</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100491" marR="100491" marT="0" marB="0"/>
                </a:tc>
                <a:tc>
                  <a:txBody>
                    <a:bodyPr/>
                    <a:lstStyle/>
                    <a:p>
                      <a:pPr algn="just">
                        <a:spcAft>
                          <a:spcPts val="0"/>
                        </a:spcAft>
                      </a:pPr>
                      <a:r>
                        <a:rPr lang="en-US" sz="1600" kern="100">
                          <a:effectLst/>
                        </a:rPr>
                        <a:t>2018</a:t>
                      </a:r>
                      <a:r>
                        <a:rPr lang="zh-CN" sz="1600" kern="100">
                          <a:effectLst/>
                        </a:rPr>
                        <a:t>年</a:t>
                      </a:r>
                      <a:r>
                        <a:rPr lang="en-US" sz="1600" kern="100">
                          <a:effectLst/>
                        </a:rPr>
                        <a:t>12</a:t>
                      </a:r>
                      <a:r>
                        <a:rPr lang="zh-CN" sz="1600" kern="100">
                          <a:effectLst/>
                        </a:rPr>
                        <a:t>月</a:t>
                      </a:r>
                      <a:r>
                        <a:rPr lang="en-US" sz="1600" kern="100">
                          <a:effectLst/>
                        </a:rPr>
                        <a:t>3</a:t>
                      </a:r>
                      <a:r>
                        <a:rPr lang="zh-CN" sz="1600" kern="100">
                          <a:effectLst/>
                        </a:rPr>
                        <a:t>日</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100491" marR="100491" marT="0" marB="0"/>
                </a:tc>
                <a:extLst>
                  <a:ext uri="{0D108BD9-81ED-4DB2-BD59-A6C34878D82A}">
                    <a16:rowId xmlns:a16="http://schemas.microsoft.com/office/drawing/2014/main" val="3078873285"/>
                  </a:ext>
                </a:extLst>
              </a:tr>
              <a:tr h="248499">
                <a:tc>
                  <a:txBody>
                    <a:bodyPr/>
                    <a:lstStyle/>
                    <a:p>
                      <a:pPr algn="just">
                        <a:spcAft>
                          <a:spcPts val="0"/>
                        </a:spcAft>
                      </a:pPr>
                      <a:r>
                        <a:rPr lang="zh-CN" sz="1600" kern="100">
                          <a:effectLst/>
                        </a:rPr>
                        <a:t>最后修改时间</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100491" marR="100491" marT="0" marB="0"/>
                </a:tc>
                <a:tc>
                  <a:txBody>
                    <a:bodyPr/>
                    <a:lstStyle/>
                    <a:p>
                      <a:pPr algn="just">
                        <a:spcAft>
                          <a:spcPts val="0"/>
                        </a:spcAft>
                      </a:pPr>
                      <a:r>
                        <a:rPr lang="en-US" sz="1600" kern="100" dirty="0">
                          <a:effectLst/>
                        </a:rPr>
                        <a:t>2018</a:t>
                      </a:r>
                      <a:r>
                        <a:rPr lang="zh-CN" sz="1600" kern="100" dirty="0">
                          <a:effectLst/>
                        </a:rPr>
                        <a:t>年</a:t>
                      </a:r>
                      <a:r>
                        <a:rPr lang="en-US" sz="1600" kern="100" dirty="0">
                          <a:effectLst/>
                        </a:rPr>
                        <a:t>12</a:t>
                      </a:r>
                      <a:r>
                        <a:rPr lang="zh-CN" sz="1600" kern="100" dirty="0">
                          <a:effectLst/>
                        </a:rPr>
                        <a:t>月</a:t>
                      </a:r>
                      <a:r>
                        <a:rPr lang="en-US" sz="1600" kern="100" dirty="0">
                          <a:effectLst/>
                        </a:rPr>
                        <a:t>30</a:t>
                      </a:r>
                      <a:r>
                        <a:rPr lang="zh-CN" sz="1600" kern="100" dirty="0">
                          <a:effectLst/>
                        </a:rPr>
                        <a:t>日</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100491" marR="100491" marT="0" marB="0"/>
                </a:tc>
                <a:extLst>
                  <a:ext uri="{0D108BD9-81ED-4DB2-BD59-A6C34878D82A}">
                    <a16:rowId xmlns:a16="http://schemas.microsoft.com/office/drawing/2014/main" val="2492073477"/>
                  </a:ext>
                </a:extLst>
              </a:tr>
              <a:tr h="248499">
                <a:tc>
                  <a:txBody>
                    <a:bodyPr/>
                    <a:lstStyle/>
                    <a:p>
                      <a:pPr algn="just">
                        <a:spcAft>
                          <a:spcPts val="0"/>
                        </a:spcAft>
                      </a:pPr>
                      <a:r>
                        <a:rPr lang="zh-CN" sz="1600" kern="100">
                          <a:effectLst/>
                        </a:rPr>
                        <a:t>用例说明</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100491" marR="100491" marT="0" marB="0"/>
                </a:tc>
                <a:tc>
                  <a:txBody>
                    <a:bodyPr/>
                    <a:lstStyle/>
                    <a:p>
                      <a:pPr algn="just">
                        <a:spcAft>
                          <a:spcPts val="0"/>
                        </a:spcAft>
                      </a:pPr>
                      <a:r>
                        <a:rPr lang="zh-CN" sz="1600" kern="100">
                          <a:effectLst/>
                        </a:rPr>
                        <a:t>用户进行新建渔具店</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100491" marR="100491" marT="0" marB="0"/>
                </a:tc>
                <a:extLst>
                  <a:ext uri="{0D108BD9-81ED-4DB2-BD59-A6C34878D82A}">
                    <a16:rowId xmlns:a16="http://schemas.microsoft.com/office/drawing/2014/main" val="2397090558"/>
                  </a:ext>
                </a:extLst>
              </a:tr>
              <a:tr h="745496">
                <a:tc>
                  <a:txBody>
                    <a:bodyPr/>
                    <a:lstStyle/>
                    <a:p>
                      <a:pPr algn="just">
                        <a:spcAft>
                          <a:spcPts val="0"/>
                        </a:spcAft>
                      </a:pPr>
                      <a:r>
                        <a:rPr lang="zh-CN" sz="1600" kern="100">
                          <a:effectLst/>
                        </a:rPr>
                        <a:t>前置条件</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100491" marR="100491" marT="0" marB="0"/>
                </a:tc>
                <a:tc>
                  <a:txBody>
                    <a:bodyPr/>
                    <a:lstStyle/>
                    <a:p>
                      <a:pPr algn="just">
                        <a:spcAft>
                          <a:spcPts val="0"/>
                        </a:spcAft>
                      </a:pPr>
                      <a:r>
                        <a:rPr lang="en-US" sz="1600" kern="100" dirty="0">
                          <a:effectLst/>
                        </a:rPr>
                        <a:t>PRE-1: </a:t>
                      </a:r>
                      <a:r>
                        <a:rPr lang="zh-CN" sz="1600" kern="100" dirty="0">
                          <a:effectLst/>
                        </a:rPr>
                        <a:t>已注册的合法用户</a:t>
                      </a:r>
                    </a:p>
                    <a:p>
                      <a:pPr algn="just">
                        <a:spcAft>
                          <a:spcPts val="0"/>
                        </a:spcAft>
                      </a:pPr>
                      <a:r>
                        <a:rPr lang="en-US" sz="1600" kern="100" dirty="0">
                          <a:effectLst/>
                        </a:rPr>
                        <a:t>PRE-2: </a:t>
                      </a:r>
                      <a:r>
                        <a:rPr lang="zh-CN" sz="1600" kern="100" dirty="0">
                          <a:effectLst/>
                        </a:rPr>
                        <a:t>用户进行过实名认证</a:t>
                      </a:r>
                    </a:p>
                    <a:p>
                      <a:pPr algn="just">
                        <a:spcAft>
                          <a:spcPts val="0"/>
                        </a:spcAft>
                      </a:pPr>
                      <a:r>
                        <a:rPr lang="en-US" sz="1600" kern="100" dirty="0">
                          <a:effectLst/>
                        </a:rPr>
                        <a:t>PRE-3: </a:t>
                      </a:r>
                      <a:r>
                        <a:rPr lang="zh-CN" sz="1600" kern="100" dirty="0">
                          <a:effectLst/>
                        </a:rPr>
                        <a:t>手机接入</a:t>
                      </a:r>
                      <a:r>
                        <a:rPr lang="en-US" sz="1600" kern="100" dirty="0">
                          <a:effectLst/>
                        </a:rPr>
                        <a:t>Internet</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100491" marR="100491" marT="0" marB="0"/>
                </a:tc>
                <a:extLst>
                  <a:ext uri="{0D108BD9-81ED-4DB2-BD59-A6C34878D82A}">
                    <a16:rowId xmlns:a16="http://schemas.microsoft.com/office/drawing/2014/main" val="2550577379"/>
                  </a:ext>
                </a:extLst>
              </a:tr>
              <a:tr h="1006354">
                <a:tc>
                  <a:txBody>
                    <a:bodyPr/>
                    <a:lstStyle/>
                    <a:p>
                      <a:pPr algn="just">
                        <a:spcAft>
                          <a:spcPts val="0"/>
                        </a:spcAft>
                      </a:pPr>
                      <a:r>
                        <a:rPr lang="zh-CN" sz="1600" kern="100">
                          <a:effectLst/>
                        </a:rPr>
                        <a:t>基本事件流</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100491" marR="100491" marT="0" marB="0"/>
                </a:tc>
                <a:tc>
                  <a:txBody>
                    <a:bodyPr/>
                    <a:lstStyle/>
                    <a:p>
                      <a:pPr marL="342900" lvl="0" indent="-342900" algn="just">
                        <a:spcAft>
                          <a:spcPts val="0"/>
                        </a:spcAft>
                        <a:buFont typeface="+mj-lt"/>
                        <a:buAutoNum type="arabicPeriod"/>
                      </a:pPr>
                      <a:r>
                        <a:rPr lang="zh-CN" sz="1600" kern="100" dirty="0">
                          <a:effectLst/>
                        </a:rPr>
                        <a:t>移动主界面上的地标，在希望创建渔具店的位置停止。</a:t>
                      </a:r>
                    </a:p>
                    <a:p>
                      <a:pPr marL="342900" lvl="0" indent="-342900" algn="just">
                        <a:spcAft>
                          <a:spcPts val="0"/>
                        </a:spcAft>
                        <a:buFont typeface="+mj-lt"/>
                        <a:buAutoNum type="arabicPeriod"/>
                      </a:pPr>
                      <a:r>
                        <a:rPr lang="zh-CN" sz="1600" kern="100" dirty="0">
                          <a:effectLst/>
                        </a:rPr>
                        <a:t>点击主界面上的‘</a:t>
                      </a:r>
                      <a:r>
                        <a:rPr lang="en-US" sz="1600" kern="100" dirty="0">
                          <a:effectLst/>
                        </a:rPr>
                        <a:t>+</a:t>
                      </a:r>
                      <a:r>
                        <a:rPr lang="zh-CN" sz="1600" kern="100" dirty="0">
                          <a:effectLst/>
                        </a:rPr>
                        <a:t>‘选项，弹出选项，点击新增渔具店</a:t>
                      </a:r>
                    </a:p>
                    <a:p>
                      <a:pPr algn="just">
                        <a:spcAft>
                          <a:spcPts val="0"/>
                        </a:spcAft>
                      </a:pPr>
                      <a:r>
                        <a:rPr lang="en-US" sz="1600" kern="100" dirty="0">
                          <a:effectLst/>
                        </a:rPr>
                        <a:t>3.  </a:t>
                      </a:r>
                      <a:r>
                        <a:rPr lang="zh-CN" sz="1600" kern="100" dirty="0">
                          <a:effectLst/>
                        </a:rPr>
                        <a:t>上传</a:t>
                      </a:r>
                      <a:r>
                        <a:rPr lang="zh-CN" sz="1600" u="sng" kern="100" dirty="0">
                          <a:solidFill>
                            <a:srgbClr val="FF0000"/>
                          </a:solidFill>
                          <a:effectLst/>
                        </a:rPr>
                        <a:t>照片</a:t>
                      </a:r>
                      <a:r>
                        <a:rPr lang="zh-CN" sz="1600" kern="100" dirty="0">
                          <a:effectLst/>
                        </a:rPr>
                        <a:t>，输入</a:t>
                      </a:r>
                      <a:r>
                        <a:rPr lang="zh-CN" sz="1600" u="sng" kern="100" dirty="0">
                          <a:solidFill>
                            <a:srgbClr val="FF0000"/>
                          </a:solidFill>
                          <a:effectLst/>
                        </a:rPr>
                        <a:t>店铺名称</a:t>
                      </a:r>
                      <a:r>
                        <a:rPr lang="zh-CN" sz="1600" kern="100" dirty="0">
                          <a:effectLst/>
                        </a:rPr>
                        <a:t>，输入</a:t>
                      </a:r>
                      <a:r>
                        <a:rPr lang="zh-CN" sz="1600" u="sng" kern="100" dirty="0">
                          <a:solidFill>
                            <a:srgbClr val="FF0000"/>
                          </a:solidFill>
                          <a:effectLst/>
                        </a:rPr>
                        <a:t>联系电话</a:t>
                      </a:r>
                      <a:r>
                        <a:rPr lang="zh-CN" sz="1600" kern="100" dirty="0">
                          <a:effectLst/>
                        </a:rPr>
                        <a:t>，</a:t>
                      </a:r>
                      <a:r>
                        <a:rPr lang="zh-CN" sz="1600" u="none" kern="100" dirty="0">
                          <a:effectLst/>
                        </a:rPr>
                        <a:t>输入</a:t>
                      </a:r>
                      <a:r>
                        <a:rPr lang="zh-CN" sz="1600" u="sng" kern="100" dirty="0">
                          <a:solidFill>
                            <a:srgbClr val="FF0000"/>
                          </a:solidFill>
                          <a:effectLst/>
                        </a:rPr>
                        <a:t>店铺介绍</a:t>
                      </a:r>
                      <a:r>
                        <a:rPr lang="zh-CN" sz="1600" kern="100" dirty="0">
                          <a:effectLst/>
                        </a:rPr>
                        <a:t>，选择是否</a:t>
                      </a:r>
                      <a:r>
                        <a:rPr lang="zh-CN" sz="1600" u="sng" kern="100" dirty="0">
                          <a:solidFill>
                            <a:srgbClr val="FF0000"/>
                          </a:solidFill>
                          <a:effectLst/>
                        </a:rPr>
                        <a:t>仅自己可见</a:t>
                      </a:r>
                      <a:r>
                        <a:rPr lang="zh-CN" sz="1600" kern="100" dirty="0">
                          <a:effectLst/>
                        </a:rPr>
                        <a:t>，</a:t>
                      </a:r>
                      <a:r>
                        <a:rPr lang="zh-CN" sz="1600" u="sng" kern="100" dirty="0">
                          <a:solidFill>
                            <a:srgbClr val="FF0000"/>
                          </a:solidFill>
                          <a:effectLst/>
                        </a:rPr>
                        <a:t>定位</a:t>
                      </a:r>
                      <a:r>
                        <a:rPr lang="zh-CN" sz="1600" u="sng" kern="100" dirty="0" smtClean="0">
                          <a:solidFill>
                            <a:srgbClr val="FF0000"/>
                          </a:solidFill>
                          <a:effectLst/>
                        </a:rPr>
                        <a:t>店铺</a:t>
                      </a:r>
                      <a:r>
                        <a:rPr lang="en-US" altLang="zh-CN" sz="1600" u="sng" kern="100" dirty="0" smtClean="0">
                          <a:solidFill>
                            <a:srgbClr val="FF0000"/>
                          </a:solidFill>
                          <a:effectLst/>
                        </a:rPr>
                        <a:t>(</a:t>
                      </a:r>
                      <a:r>
                        <a:rPr lang="zh-CN" altLang="en-US" sz="1600" u="sng" kern="100" dirty="0" smtClean="0">
                          <a:solidFill>
                            <a:srgbClr val="FF0000"/>
                          </a:solidFill>
                          <a:effectLst/>
                        </a:rPr>
                        <a:t>地址</a:t>
                      </a:r>
                      <a:r>
                        <a:rPr lang="en-US" altLang="zh-CN" sz="1600" u="sng" kern="100" dirty="0" smtClean="0">
                          <a:solidFill>
                            <a:srgbClr val="FF0000"/>
                          </a:solidFill>
                          <a:effectLst/>
                        </a:rPr>
                        <a:t>)</a:t>
                      </a:r>
                      <a:r>
                        <a:rPr lang="zh-CN" sz="1600" kern="100" dirty="0" smtClean="0">
                          <a:effectLst/>
                        </a:rPr>
                        <a:t>，</a:t>
                      </a:r>
                      <a:r>
                        <a:rPr lang="zh-CN" sz="1600" kern="100" dirty="0">
                          <a:effectLst/>
                        </a:rPr>
                        <a:t>点击提交。</a:t>
                      </a:r>
                    </a:p>
                    <a:p>
                      <a:pPr algn="just">
                        <a:spcAft>
                          <a:spcPts val="0"/>
                        </a:spcAft>
                      </a:pPr>
                      <a:r>
                        <a:rPr lang="en-US" sz="1600" kern="100" dirty="0">
                          <a:effectLst/>
                        </a:rPr>
                        <a:t>4.  </a:t>
                      </a:r>
                      <a:r>
                        <a:rPr lang="zh-CN" sz="1600" kern="100" dirty="0">
                          <a:effectLst/>
                        </a:rPr>
                        <a:t>显示新建店铺成功</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100491" marR="100491" marT="0" marB="0"/>
                </a:tc>
                <a:extLst>
                  <a:ext uri="{0D108BD9-81ED-4DB2-BD59-A6C34878D82A}">
                    <a16:rowId xmlns:a16="http://schemas.microsoft.com/office/drawing/2014/main" val="258391941"/>
                  </a:ext>
                </a:extLst>
              </a:tr>
              <a:tr h="248499">
                <a:tc>
                  <a:txBody>
                    <a:bodyPr/>
                    <a:lstStyle/>
                    <a:p>
                      <a:pPr algn="just">
                        <a:spcAft>
                          <a:spcPts val="0"/>
                        </a:spcAft>
                      </a:pPr>
                      <a:r>
                        <a:rPr lang="zh-CN" sz="1600" kern="100">
                          <a:effectLst/>
                        </a:rPr>
                        <a:t>其他事件流</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100491" marR="100491" marT="0" marB="0"/>
                </a:tc>
                <a:tc>
                  <a:txBody>
                    <a:bodyPr/>
                    <a:lstStyle/>
                    <a:p>
                      <a:pPr algn="just">
                        <a:spcAft>
                          <a:spcPts val="0"/>
                        </a:spcAft>
                      </a:pPr>
                      <a:r>
                        <a:rPr lang="zh-CN" sz="1600" kern="100">
                          <a:effectLst/>
                        </a:rPr>
                        <a:t>无</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100491" marR="100491" marT="0" marB="0"/>
                </a:tc>
                <a:extLst>
                  <a:ext uri="{0D108BD9-81ED-4DB2-BD59-A6C34878D82A}">
                    <a16:rowId xmlns:a16="http://schemas.microsoft.com/office/drawing/2014/main" val="3033623868"/>
                  </a:ext>
                </a:extLst>
              </a:tr>
              <a:tr h="565410">
                <a:tc>
                  <a:txBody>
                    <a:bodyPr/>
                    <a:lstStyle/>
                    <a:p>
                      <a:pPr algn="just">
                        <a:spcAft>
                          <a:spcPts val="0"/>
                        </a:spcAft>
                      </a:pPr>
                      <a:r>
                        <a:rPr lang="zh-CN" sz="1600" kern="100">
                          <a:effectLst/>
                        </a:rPr>
                        <a:t>后置条件</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100491" marR="100491" marT="0" marB="0"/>
                </a:tc>
                <a:tc>
                  <a:txBody>
                    <a:bodyPr/>
                    <a:lstStyle/>
                    <a:p>
                      <a:pPr algn="just">
                        <a:spcAft>
                          <a:spcPts val="0"/>
                        </a:spcAft>
                      </a:pPr>
                      <a:r>
                        <a:rPr lang="en-US" sz="1600" kern="100" dirty="0">
                          <a:effectLst/>
                        </a:rPr>
                        <a:t>POST-1: </a:t>
                      </a:r>
                      <a:r>
                        <a:rPr lang="zh-CN" sz="1600" kern="100" dirty="0">
                          <a:effectLst/>
                        </a:rPr>
                        <a:t>服务器端接受前端发送的新建渔具店信息</a:t>
                      </a:r>
                    </a:p>
                    <a:p>
                      <a:pPr algn="just">
                        <a:spcAft>
                          <a:spcPts val="0"/>
                        </a:spcAft>
                      </a:pPr>
                      <a:r>
                        <a:rPr lang="en-US" sz="1600" kern="100" dirty="0">
                          <a:effectLst/>
                        </a:rPr>
                        <a:t>POST-2: </a:t>
                      </a:r>
                      <a:r>
                        <a:rPr lang="zh-CN" sz="1600" kern="100" dirty="0">
                          <a:effectLst/>
                        </a:rPr>
                        <a:t>对数据进行清洗后，显示在管理员</a:t>
                      </a:r>
                      <a:r>
                        <a:rPr lang="zh-CN" sz="1600" kern="100" dirty="0" smtClean="0">
                          <a:effectLst/>
                        </a:rPr>
                        <a:t>界面</a:t>
                      </a:r>
                      <a:endParaRPr lang="en-US" altLang="zh-CN" sz="1600" kern="100" dirty="0" smtClean="0">
                        <a:effectLst/>
                      </a:endParaRPr>
                    </a:p>
                    <a:p>
                      <a:pPr algn="just">
                        <a:spcAft>
                          <a:spcPts val="0"/>
                        </a:spcAft>
                      </a:pPr>
                      <a:r>
                        <a:rPr lang="en-US" altLang="zh-CN" sz="1600" kern="100" dirty="0" smtClean="0">
                          <a:effectLst/>
                        </a:rPr>
                        <a:t>POST-3:  </a:t>
                      </a:r>
                      <a:r>
                        <a:rPr lang="zh-CN" altLang="en-US" sz="1600" kern="100" dirty="0" smtClean="0">
                          <a:effectLst/>
                        </a:rPr>
                        <a:t>新建成功的渔具店，立刻显示在地图上，可见性与用户设置的一致</a:t>
                      </a:r>
                      <a:endParaRPr lang="zh-CN" sz="1600" kern="100" dirty="0" smtClean="0">
                        <a:effectLst/>
                      </a:endParaRPr>
                    </a:p>
                  </a:txBody>
                  <a:tcPr marL="100491" marR="100491" marT="0" marB="0"/>
                </a:tc>
                <a:extLst>
                  <a:ext uri="{0D108BD9-81ED-4DB2-BD59-A6C34878D82A}">
                    <a16:rowId xmlns:a16="http://schemas.microsoft.com/office/drawing/2014/main" val="3863003812"/>
                  </a:ext>
                </a:extLst>
              </a:tr>
              <a:tr h="745496">
                <a:tc>
                  <a:txBody>
                    <a:bodyPr/>
                    <a:lstStyle/>
                    <a:p>
                      <a:pPr algn="just">
                        <a:spcAft>
                          <a:spcPts val="0"/>
                        </a:spcAft>
                      </a:pPr>
                      <a:r>
                        <a:rPr lang="zh-CN" sz="1600" kern="100">
                          <a:effectLst/>
                        </a:rPr>
                        <a:t>异常事件流</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100491" marR="100491" marT="0" marB="0"/>
                </a:tc>
                <a:tc>
                  <a:txBody>
                    <a:bodyPr/>
                    <a:lstStyle/>
                    <a:p>
                      <a:pPr marL="342900" lvl="0" indent="-342900" algn="just">
                        <a:spcAft>
                          <a:spcPts val="0"/>
                        </a:spcAft>
                        <a:buFont typeface="+mj-lt"/>
                        <a:buAutoNum type="arabicPeriod"/>
                      </a:pPr>
                      <a:r>
                        <a:rPr lang="zh-CN" sz="1600" kern="100" dirty="0">
                          <a:effectLst/>
                        </a:rPr>
                        <a:t>未将必要信息填写完整</a:t>
                      </a:r>
                    </a:p>
                    <a:p>
                      <a:pPr marL="228600" indent="266700" algn="just">
                        <a:spcAft>
                          <a:spcPts val="0"/>
                        </a:spcAft>
                      </a:pPr>
                      <a:r>
                        <a:rPr lang="en-US" sz="1600" kern="100" dirty="0">
                          <a:effectLst/>
                        </a:rPr>
                        <a:t>a1. </a:t>
                      </a:r>
                      <a:r>
                        <a:rPr lang="zh-CN" sz="1600" kern="100" dirty="0">
                          <a:effectLst/>
                        </a:rPr>
                        <a:t>用户没有填入店铺名称</a:t>
                      </a:r>
                      <a:r>
                        <a:rPr lang="zh-CN" sz="1600" kern="100" dirty="0" smtClean="0">
                          <a:effectLst/>
                        </a:rPr>
                        <a:t>，</a:t>
                      </a:r>
                      <a:r>
                        <a:rPr lang="zh-CN" altLang="en-US" sz="1600" kern="100" dirty="0" smtClean="0">
                          <a:effectLst/>
                        </a:rPr>
                        <a:t>点击提交，弹窗警告</a:t>
                      </a:r>
                      <a:r>
                        <a:rPr lang="zh-CN" sz="1600" kern="100" dirty="0" smtClean="0">
                          <a:effectLst/>
                        </a:rPr>
                        <a:t>用户</a:t>
                      </a:r>
                      <a:r>
                        <a:rPr lang="zh-CN" sz="1600" u="sng" kern="100" dirty="0">
                          <a:solidFill>
                            <a:srgbClr val="FF0000"/>
                          </a:solidFill>
                          <a:effectLst/>
                        </a:rPr>
                        <a:t>店铺名称不能为</a:t>
                      </a:r>
                      <a:r>
                        <a:rPr lang="zh-CN" sz="1600" u="sng" kern="100" dirty="0" smtClean="0">
                          <a:solidFill>
                            <a:srgbClr val="FF0000"/>
                          </a:solidFill>
                          <a:effectLst/>
                        </a:rPr>
                        <a:t>空</a:t>
                      </a:r>
                      <a:r>
                        <a:rPr lang="zh-CN" altLang="en-US" sz="1600" u="sng" kern="100" dirty="0" smtClean="0">
                          <a:solidFill>
                            <a:srgbClr val="FF0000"/>
                          </a:solidFill>
                          <a:effectLst/>
                        </a:rPr>
                        <a:t>！</a:t>
                      </a:r>
                      <a:endParaRPr lang="zh-CN" sz="1600" u="sng" kern="100" dirty="0">
                        <a:solidFill>
                          <a:srgbClr val="FF0000"/>
                        </a:solidFill>
                        <a:effectLst/>
                      </a:endParaRPr>
                    </a:p>
                    <a:p>
                      <a:pPr marL="228600" indent="266700" algn="just">
                        <a:spcAft>
                          <a:spcPts val="0"/>
                        </a:spcAft>
                      </a:pPr>
                      <a:r>
                        <a:rPr lang="en-US" sz="1600" kern="100" dirty="0">
                          <a:effectLst/>
                        </a:rPr>
                        <a:t>a2. </a:t>
                      </a:r>
                      <a:r>
                        <a:rPr lang="zh-CN" sz="1600" kern="100" dirty="0">
                          <a:effectLst/>
                        </a:rPr>
                        <a:t>用户没有填入联系电话</a:t>
                      </a:r>
                      <a:r>
                        <a:rPr lang="zh-CN" sz="1600" kern="100" dirty="0" smtClean="0">
                          <a:effectLst/>
                        </a:rPr>
                        <a:t>，</a:t>
                      </a:r>
                      <a:r>
                        <a:rPr lang="zh-CN" altLang="en-US" sz="1600" kern="100" dirty="0" smtClean="0">
                          <a:effectLst/>
                        </a:rPr>
                        <a:t>点击提交，弹窗警告</a:t>
                      </a:r>
                      <a:r>
                        <a:rPr lang="zh-CN" sz="1600" kern="100" dirty="0" smtClean="0">
                          <a:effectLst/>
                        </a:rPr>
                        <a:t>用户</a:t>
                      </a:r>
                      <a:r>
                        <a:rPr lang="zh-CN" sz="1600" u="sng" kern="100" dirty="0">
                          <a:solidFill>
                            <a:srgbClr val="FF0000"/>
                          </a:solidFill>
                          <a:effectLst/>
                        </a:rPr>
                        <a:t>联系电话不能为</a:t>
                      </a:r>
                      <a:r>
                        <a:rPr lang="zh-CN" sz="1600" u="sng" kern="100" dirty="0" smtClean="0">
                          <a:solidFill>
                            <a:srgbClr val="FF0000"/>
                          </a:solidFill>
                          <a:effectLst/>
                        </a:rPr>
                        <a:t>空</a:t>
                      </a:r>
                      <a:r>
                        <a:rPr lang="zh-CN" altLang="en-US" sz="1600" u="sng" kern="100" dirty="0" smtClean="0">
                          <a:solidFill>
                            <a:srgbClr val="FF0000"/>
                          </a:solidFill>
                          <a:effectLst/>
                        </a:rPr>
                        <a:t>！</a:t>
                      </a:r>
                      <a:endParaRPr lang="zh-CN" sz="1600" u="sng" kern="100" dirty="0">
                        <a:solidFill>
                          <a:srgbClr val="FF0000"/>
                        </a:solidFill>
                        <a:effectLst/>
                        <a:latin typeface="等线" panose="02010600030101010101" pitchFamily="2" charset="-122"/>
                        <a:ea typeface="等线" panose="02010600030101010101" pitchFamily="2" charset="-122"/>
                        <a:cs typeface="Times New Roman" panose="02020603050405020304" pitchFamily="18" charset="0"/>
                      </a:endParaRPr>
                    </a:p>
                  </a:txBody>
                  <a:tcPr marL="100491" marR="100491" marT="0" marB="0"/>
                </a:tc>
                <a:extLst>
                  <a:ext uri="{0D108BD9-81ED-4DB2-BD59-A6C34878D82A}">
                    <a16:rowId xmlns:a16="http://schemas.microsoft.com/office/drawing/2014/main" val="2545049193"/>
                  </a:ext>
                </a:extLst>
              </a:tr>
              <a:tr h="248499">
                <a:tc>
                  <a:txBody>
                    <a:bodyPr/>
                    <a:lstStyle/>
                    <a:p>
                      <a:pPr algn="just">
                        <a:spcAft>
                          <a:spcPts val="0"/>
                        </a:spcAft>
                      </a:pPr>
                      <a:r>
                        <a:rPr lang="zh-CN" sz="1600" kern="100">
                          <a:effectLst/>
                        </a:rPr>
                        <a:t>优先级</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100491" marR="100491" marT="0" marB="0"/>
                </a:tc>
                <a:tc>
                  <a:txBody>
                    <a:bodyPr/>
                    <a:lstStyle/>
                    <a:p>
                      <a:pPr algn="just">
                        <a:spcAft>
                          <a:spcPts val="0"/>
                        </a:spcAft>
                      </a:pPr>
                      <a:r>
                        <a:rPr lang="zh-CN" sz="1600" kern="100">
                          <a:effectLst/>
                        </a:rPr>
                        <a:t>非常高</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100491" marR="100491" marT="0" marB="0"/>
                </a:tc>
                <a:extLst>
                  <a:ext uri="{0D108BD9-81ED-4DB2-BD59-A6C34878D82A}">
                    <a16:rowId xmlns:a16="http://schemas.microsoft.com/office/drawing/2014/main" val="3120154732"/>
                  </a:ext>
                </a:extLst>
              </a:tr>
              <a:tr h="248499">
                <a:tc>
                  <a:txBody>
                    <a:bodyPr/>
                    <a:lstStyle/>
                    <a:p>
                      <a:pPr algn="just">
                        <a:spcAft>
                          <a:spcPts val="0"/>
                        </a:spcAft>
                      </a:pPr>
                      <a:r>
                        <a:rPr lang="zh-CN" sz="1600" kern="100">
                          <a:effectLst/>
                        </a:rPr>
                        <a:t>使用频率</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100491" marR="100491" marT="0" marB="0"/>
                </a:tc>
                <a:tc>
                  <a:txBody>
                    <a:bodyPr/>
                    <a:lstStyle/>
                    <a:p>
                      <a:pPr algn="just">
                        <a:spcAft>
                          <a:spcPts val="0"/>
                        </a:spcAft>
                      </a:pPr>
                      <a:r>
                        <a:rPr lang="zh-CN" sz="1600" kern="100">
                          <a:effectLst/>
                        </a:rPr>
                        <a:t>前期店铺比较少且有一定量的用户群的情况下会比较高，后期会降低</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100491" marR="100491" marT="0" marB="0"/>
                </a:tc>
                <a:extLst>
                  <a:ext uri="{0D108BD9-81ED-4DB2-BD59-A6C34878D82A}">
                    <a16:rowId xmlns:a16="http://schemas.microsoft.com/office/drawing/2014/main" val="730910099"/>
                  </a:ext>
                </a:extLst>
              </a:tr>
              <a:tr h="248499">
                <a:tc>
                  <a:txBody>
                    <a:bodyPr/>
                    <a:lstStyle/>
                    <a:p>
                      <a:pPr algn="just">
                        <a:spcAft>
                          <a:spcPts val="0"/>
                        </a:spcAft>
                      </a:pPr>
                      <a:r>
                        <a:rPr lang="zh-CN" sz="1600" kern="100">
                          <a:effectLst/>
                        </a:rPr>
                        <a:t>业务规则</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100491" marR="100491" marT="0" marB="0"/>
                </a:tc>
                <a:tc>
                  <a:txBody>
                    <a:bodyPr/>
                    <a:lstStyle/>
                    <a:p>
                      <a:pPr algn="just">
                        <a:spcAft>
                          <a:spcPts val="0"/>
                        </a:spcAft>
                      </a:pPr>
                      <a:r>
                        <a:rPr lang="zh-CN" sz="1600" kern="100">
                          <a:effectLst/>
                        </a:rPr>
                        <a:t>无</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100491" marR="100491" marT="0" marB="0"/>
                </a:tc>
                <a:extLst>
                  <a:ext uri="{0D108BD9-81ED-4DB2-BD59-A6C34878D82A}">
                    <a16:rowId xmlns:a16="http://schemas.microsoft.com/office/drawing/2014/main" val="3454019677"/>
                  </a:ext>
                </a:extLst>
              </a:tr>
              <a:tr h="248499">
                <a:tc>
                  <a:txBody>
                    <a:bodyPr/>
                    <a:lstStyle/>
                    <a:p>
                      <a:pPr algn="just">
                        <a:spcAft>
                          <a:spcPts val="0"/>
                        </a:spcAft>
                      </a:pPr>
                      <a:r>
                        <a:rPr lang="zh-CN" sz="1600" kern="100">
                          <a:effectLst/>
                        </a:rPr>
                        <a:t>其他信息</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100491" marR="100491" marT="0" marB="0"/>
                </a:tc>
                <a:tc>
                  <a:txBody>
                    <a:bodyPr/>
                    <a:lstStyle/>
                    <a:p>
                      <a:pPr marL="342900" lvl="0" indent="-342900" algn="just">
                        <a:spcAft>
                          <a:spcPts val="0"/>
                        </a:spcAft>
                        <a:buFont typeface="+mj-lt"/>
                        <a:buAutoNum type="arabicPeriod"/>
                      </a:pPr>
                      <a:r>
                        <a:rPr lang="zh-CN" sz="1600" kern="100">
                          <a:effectLst/>
                        </a:rPr>
                        <a:t>填充的信息越全，越有可能被其他用户所看到</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100491" marR="100491" marT="0" marB="0"/>
                </a:tc>
                <a:extLst>
                  <a:ext uri="{0D108BD9-81ED-4DB2-BD59-A6C34878D82A}">
                    <a16:rowId xmlns:a16="http://schemas.microsoft.com/office/drawing/2014/main" val="2402940525"/>
                  </a:ext>
                </a:extLst>
              </a:tr>
              <a:tr h="248499">
                <a:tc>
                  <a:txBody>
                    <a:bodyPr/>
                    <a:lstStyle/>
                    <a:p>
                      <a:pPr algn="just">
                        <a:spcAft>
                          <a:spcPts val="0"/>
                        </a:spcAft>
                      </a:pPr>
                      <a:r>
                        <a:rPr lang="zh-CN" sz="1600" kern="100">
                          <a:effectLst/>
                        </a:rPr>
                        <a:t>用户界面</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100491" marR="100491" marT="0" marB="0"/>
                </a:tc>
                <a:tc>
                  <a:txBody>
                    <a:bodyPr/>
                    <a:lstStyle/>
                    <a:p>
                      <a:pPr algn="just">
                        <a:spcAft>
                          <a:spcPts val="0"/>
                        </a:spcAft>
                      </a:pPr>
                      <a:r>
                        <a:rPr lang="en-US" sz="1600" kern="100" dirty="0">
                          <a:effectLst/>
                        </a:rPr>
                        <a:t> </a:t>
                      </a:r>
                      <a:r>
                        <a:rPr lang="en-US" altLang="zh-CN" sz="1800" u="sng" kern="1200" dirty="0" smtClean="0">
                          <a:solidFill>
                            <a:srgbClr val="7030A0"/>
                          </a:solidFill>
                          <a:effectLst/>
                          <a:latin typeface="+mn-lt"/>
                          <a:ea typeface="+mn-ea"/>
                          <a:cs typeface="+mn-cs"/>
                        </a:rPr>
                        <a:t>APPUI023</a:t>
                      </a:r>
                      <a:r>
                        <a:rPr lang="zh-CN" altLang="en-US" sz="1800" kern="1200" dirty="0" smtClean="0">
                          <a:solidFill>
                            <a:schemeClr val="dk1"/>
                          </a:solidFill>
                          <a:effectLst/>
                          <a:latin typeface="+mn-lt"/>
                          <a:ea typeface="+mn-ea"/>
                          <a:cs typeface="+mn-cs"/>
                        </a:rPr>
                        <a:t>，</a:t>
                      </a:r>
                      <a:r>
                        <a:rPr lang="en-US" altLang="zh-CN" sz="1800" u="sng" kern="1200" dirty="0" smtClean="0">
                          <a:solidFill>
                            <a:srgbClr val="7030A0"/>
                          </a:solidFill>
                          <a:effectLst/>
                          <a:latin typeface="+mn-lt"/>
                          <a:ea typeface="+mn-ea"/>
                          <a:cs typeface="+mn-cs"/>
                        </a:rPr>
                        <a:t>APPUI024</a:t>
                      </a:r>
                      <a:r>
                        <a:rPr lang="zh-CN" altLang="en-US" sz="1800" kern="1200" dirty="0" smtClean="0">
                          <a:solidFill>
                            <a:schemeClr val="dk1"/>
                          </a:solidFill>
                          <a:effectLst/>
                          <a:latin typeface="+mn-lt"/>
                          <a:ea typeface="+mn-ea"/>
                          <a:cs typeface="+mn-cs"/>
                        </a:rPr>
                        <a:t>，</a:t>
                      </a:r>
                      <a:r>
                        <a:rPr lang="en-US" altLang="zh-CN" sz="1800" u="sng" kern="1200" dirty="0" smtClean="0">
                          <a:solidFill>
                            <a:srgbClr val="7030A0"/>
                          </a:solidFill>
                          <a:effectLst/>
                          <a:latin typeface="+mn-lt"/>
                          <a:ea typeface="+mn-ea"/>
                          <a:cs typeface="+mn-cs"/>
                        </a:rPr>
                        <a:t>APPUI025</a:t>
                      </a:r>
                      <a:r>
                        <a:rPr lang="zh-CN" altLang="en-US" sz="1800" kern="1200" dirty="0" smtClean="0">
                          <a:solidFill>
                            <a:schemeClr val="dk1"/>
                          </a:solidFill>
                          <a:effectLst/>
                          <a:latin typeface="+mn-lt"/>
                          <a:ea typeface="+mn-ea"/>
                          <a:cs typeface="+mn-cs"/>
                        </a:rPr>
                        <a:t>，</a:t>
                      </a:r>
                      <a:r>
                        <a:rPr lang="en-US" altLang="zh-CN" sz="1800" u="sng" kern="1200" dirty="0" smtClean="0">
                          <a:solidFill>
                            <a:srgbClr val="7030A0"/>
                          </a:solidFill>
                          <a:effectLst/>
                          <a:latin typeface="+mn-lt"/>
                          <a:ea typeface="+mn-ea"/>
                          <a:cs typeface="+mn-cs"/>
                        </a:rPr>
                        <a:t>APPUI026</a:t>
                      </a:r>
                      <a:r>
                        <a:rPr lang="zh-CN" altLang="en-US" sz="1800" kern="1200" dirty="0" smtClean="0">
                          <a:solidFill>
                            <a:schemeClr val="dk1"/>
                          </a:solidFill>
                          <a:effectLst/>
                          <a:latin typeface="+mn-lt"/>
                          <a:ea typeface="+mn-ea"/>
                          <a:cs typeface="+mn-cs"/>
                        </a:rPr>
                        <a:t>，</a:t>
                      </a:r>
                      <a:r>
                        <a:rPr lang="en-US" altLang="zh-CN" sz="1800" u="sng" kern="1200" dirty="0" smtClean="0">
                          <a:solidFill>
                            <a:srgbClr val="7030A0"/>
                          </a:solidFill>
                          <a:effectLst/>
                          <a:latin typeface="+mn-lt"/>
                          <a:ea typeface="+mn-ea"/>
                          <a:cs typeface="+mn-cs"/>
                        </a:rPr>
                        <a:t>APPUI027</a:t>
                      </a:r>
                      <a:r>
                        <a:rPr lang="zh-CN" altLang="en-US" sz="1800" kern="1200" dirty="0" smtClean="0">
                          <a:solidFill>
                            <a:schemeClr val="dk1"/>
                          </a:solidFill>
                          <a:effectLst/>
                          <a:latin typeface="+mn-lt"/>
                          <a:ea typeface="+mn-ea"/>
                          <a:cs typeface="+mn-cs"/>
                        </a:rPr>
                        <a:t>，</a:t>
                      </a:r>
                      <a:r>
                        <a:rPr lang="en-US" altLang="zh-CN" sz="1800" u="sng" kern="1200" dirty="0" smtClean="0">
                          <a:solidFill>
                            <a:srgbClr val="7030A0"/>
                          </a:solidFill>
                          <a:effectLst/>
                          <a:latin typeface="+mn-lt"/>
                          <a:ea typeface="+mn-ea"/>
                          <a:cs typeface="+mn-cs"/>
                        </a:rPr>
                        <a:t>APPUI046</a:t>
                      </a:r>
                      <a:endParaRPr lang="zh-CN" sz="1600" u="sng" kern="100" dirty="0">
                        <a:solidFill>
                          <a:srgbClr val="7030A0"/>
                        </a:solidFill>
                        <a:effectLst/>
                        <a:latin typeface="等线" panose="02010600030101010101" pitchFamily="2" charset="-122"/>
                        <a:ea typeface="等线" panose="02010600030101010101" pitchFamily="2" charset="-122"/>
                        <a:cs typeface="Times New Roman" panose="02020603050405020304" pitchFamily="18" charset="0"/>
                      </a:endParaRPr>
                    </a:p>
                  </a:txBody>
                  <a:tcPr marL="100491" marR="100491" marT="0" marB="0"/>
                </a:tc>
                <a:extLst>
                  <a:ext uri="{0D108BD9-81ED-4DB2-BD59-A6C34878D82A}">
                    <a16:rowId xmlns:a16="http://schemas.microsoft.com/office/drawing/2014/main" val="1853477543"/>
                  </a:ext>
                </a:extLst>
              </a:tr>
            </a:tbl>
          </a:graphicData>
        </a:graphic>
      </p:graphicFrame>
      <p:sp>
        <p:nvSpPr>
          <p:cNvPr id="3" name="文本框 2"/>
          <p:cNvSpPr txBox="1"/>
          <p:nvPr/>
        </p:nvSpPr>
        <p:spPr>
          <a:xfrm>
            <a:off x="9185097" y="80421"/>
            <a:ext cx="2940228" cy="523220"/>
          </a:xfrm>
          <a:prstGeom prst="rect">
            <a:avLst/>
          </a:prstGeom>
          <a:noFill/>
        </p:spPr>
        <p:txBody>
          <a:bodyPr wrap="none" rtlCol="0">
            <a:spAutoFit/>
          </a:bodyPr>
          <a:lstStyle/>
          <a:p>
            <a:r>
              <a:rPr lang="zh-CN" altLang="en-US" sz="2800" dirty="0" smtClean="0"/>
              <a:t>用例个数：</a:t>
            </a:r>
            <a:r>
              <a:rPr lang="en-US" altLang="zh-CN" sz="2800" dirty="0" smtClean="0"/>
              <a:t>137</a:t>
            </a:r>
            <a:r>
              <a:rPr lang="zh-CN" altLang="en-US" sz="2800" dirty="0" smtClean="0"/>
              <a:t>个</a:t>
            </a:r>
            <a:endParaRPr lang="zh-CN" altLang="en-US" sz="2800" dirty="0"/>
          </a:p>
        </p:txBody>
      </p:sp>
    </p:spTree>
    <p:extLst>
      <p:ext uri="{BB962C8B-B14F-4D97-AF65-F5344CB8AC3E}">
        <p14:creationId xmlns:p14="http://schemas.microsoft.com/office/powerpoint/2010/main" val="1182046562"/>
      </p:ext>
    </p:extLst>
  </p:cSld>
  <p:clrMapOvr>
    <a:masterClrMapping/>
  </p:clrMapOvr>
  <p:transition spd="slow">
    <p:push dir="u"/>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Parallelogram 2"/>
          <p:cNvSpPr/>
          <p:nvPr/>
        </p:nvSpPr>
        <p:spPr>
          <a:xfrm>
            <a:off x="2677406" y="-319719"/>
            <a:ext cx="720066" cy="101600"/>
          </a:xfrm>
          <a:prstGeom prst="rect">
            <a:avLst/>
          </a:prstGeom>
          <a:solidFill>
            <a:srgbClr val="D53B8C"/>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41" name="Parallelogram 4"/>
          <p:cNvSpPr/>
          <p:nvPr/>
        </p:nvSpPr>
        <p:spPr>
          <a:xfrm>
            <a:off x="2015312" y="-319719"/>
            <a:ext cx="720066" cy="101600"/>
          </a:xfrm>
          <a:prstGeom prst="rect">
            <a:avLst/>
          </a:prstGeom>
          <a:solidFill>
            <a:srgbClr val="A219B9"/>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42" name="Parallelogram 5"/>
          <p:cNvSpPr/>
          <p:nvPr/>
        </p:nvSpPr>
        <p:spPr>
          <a:xfrm>
            <a:off x="1353218" y="-319720"/>
            <a:ext cx="720066" cy="101600"/>
          </a:xfrm>
          <a:prstGeom prst="rect">
            <a:avLst/>
          </a:prstGeom>
          <a:solidFill>
            <a:srgbClr val="4859D8"/>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43" name="Parallelogram 7"/>
          <p:cNvSpPr/>
          <p:nvPr/>
        </p:nvSpPr>
        <p:spPr>
          <a:xfrm>
            <a:off x="691123" y="-319720"/>
            <a:ext cx="720066" cy="101600"/>
          </a:xfrm>
          <a:prstGeom prst="rect">
            <a:avLst/>
          </a:prstGeom>
          <a:solidFill>
            <a:srgbClr val="3D90F5"/>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44" name="Parallelogram 8"/>
          <p:cNvSpPr/>
          <p:nvPr/>
        </p:nvSpPr>
        <p:spPr>
          <a:xfrm>
            <a:off x="29029" y="-319719"/>
            <a:ext cx="720066" cy="101600"/>
          </a:xfrm>
          <a:prstGeom prst="rect">
            <a:avLst/>
          </a:prstGeom>
          <a:solidFill>
            <a:srgbClr val="02AEE4"/>
          </a:solidFill>
          <a:ln w="12700" cap="flat" cmpd="sng" algn="ctr">
            <a:noFill/>
            <a:prstDash val="solid"/>
            <a:miter lim="800000"/>
          </a:ln>
          <a:effectLst/>
        </p:spPr>
        <p:txBody>
          <a:bodyPr rtlCol="0" anchor="ctr"/>
          <a:lstStyle/>
          <a:p>
            <a:pPr algn="ctr"/>
            <a:endParaRPr lang="id-ID">
              <a:solidFill>
                <a:sysClr val="window" lastClr="FFFFFF"/>
              </a:solidFill>
              <a:latin typeface="Calibri" panose="020F0502020204030204"/>
            </a:endParaRPr>
          </a:p>
        </p:txBody>
      </p:sp>
      <p:sp>
        <p:nvSpPr>
          <p:cNvPr id="45" name="Freeform 10"/>
          <p:cNvSpPr/>
          <p:nvPr/>
        </p:nvSpPr>
        <p:spPr>
          <a:xfrm>
            <a:off x="3339500" y="-319720"/>
            <a:ext cx="683453" cy="101600"/>
          </a:xfrm>
          <a:prstGeom prst="rect">
            <a:avLst/>
          </a:prstGeom>
          <a:solidFill>
            <a:srgbClr val="FF79A2"/>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97" name="矩形 96"/>
          <p:cNvSpPr/>
          <p:nvPr/>
        </p:nvSpPr>
        <p:spPr>
          <a:xfrm>
            <a:off x="0" y="-1028700"/>
            <a:ext cx="590550" cy="400050"/>
          </a:xfrm>
          <a:prstGeom prst="rect">
            <a:avLst/>
          </a:prstGeom>
          <a:gradFill>
            <a:gsLst>
              <a:gs pos="0">
                <a:srgbClr val="029ACA"/>
              </a:gs>
              <a:gs pos="100000">
                <a:srgbClr val="02AEE4"/>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98" name="矩形 97"/>
          <p:cNvSpPr/>
          <p:nvPr/>
        </p:nvSpPr>
        <p:spPr>
          <a:xfrm>
            <a:off x="685800" y="-1028700"/>
            <a:ext cx="590550" cy="400050"/>
          </a:xfrm>
          <a:prstGeom prst="rect">
            <a:avLst/>
          </a:prstGeom>
          <a:gradFill>
            <a:gsLst>
              <a:gs pos="0">
                <a:srgbClr val="1378F3"/>
              </a:gs>
              <a:gs pos="100000">
                <a:srgbClr val="3D90F5"/>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99" name="矩形 98"/>
          <p:cNvSpPr/>
          <p:nvPr/>
        </p:nvSpPr>
        <p:spPr>
          <a:xfrm>
            <a:off x="2743200" y="-1028700"/>
            <a:ext cx="590550" cy="400050"/>
          </a:xfrm>
          <a:prstGeom prst="rect">
            <a:avLst/>
          </a:prstGeom>
          <a:gradFill>
            <a:gsLst>
              <a:gs pos="0">
                <a:srgbClr val="BC2876"/>
              </a:gs>
              <a:gs pos="100000">
                <a:srgbClr val="D53B8C"/>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100" name="矩形 99"/>
          <p:cNvSpPr/>
          <p:nvPr/>
        </p:nvSpPr>
        <p:spPr>
          <a:xfrm>
            <a:off x="3429000" y="-1028700"/>
            <a:ext cx="590550" cy="400050"/>
          </a:xfrm>
          <a:prstGeom prst="rect">
            <a:avLst/>
          </a:prstGeom>
          <a:gradFill>
            <a:gsLst>
              <a:gs pos="0">
                <a:srgbClr val="FF4F85"/>
              </a:gs>
              <a:gs pos="100000">
                <a:srgbClr val="FF79A2"/>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101" name="矩形 100"/>
          <p:cNvSpPr/>
          <p:nvPr/>
        </p:nvSpPr>
        <p:spPr>
          <a:xfrm>
            <a:off x="1371600" y="-1028700"/>
            <a:ext cx="590550" cy="400050"/>
          </a:xfrm>
          <a:prstGeom prst="rect">
            <a:avLst/>
          </a:prstGeom>
          <a:gradFill>
            <a:gsLst>
              <a:gs pos="0">
                <a:srgbClr val="2B3EC9"/>
              </a:gs>
              <a:gs pos="100000">
                <a:srgbClr val="4859D8"/>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102" name="矩形 101"/>
          <p:cNvSpPr/>
          <p:nvPr/>
        </p:nvSpPr>
        <p:spPr>
          <a:xfrm>
            <a:off x="2057400" y="-1028700"/>
            <a:ext cx="590550" cy="400050"/>
          </a:xfrm>
          <a:prstGeom prst="rect">
            <a:avLst/>
          </a:prstGeom>
          <a:gradFill>
            <a:gsLst>
              <a:gs pos="0">
                <a:srgbClr val="7D138F"/>
              </a:gs>
              <a:gs pos="100000">
                <a:srgbClr val="A219B9"/>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grpSp>
        <p:nvGrpSpPr>
          <p:cNvPr id="93" name="组合 92"/>
          <p:cNvGrpSpPr/>
          <p:nvPr/>
        </p:nvGrpSpPr>
        <p:grpSpPr>
          <a:xfrm>
            <a:off x="453" y="6756400"/>
            <a:ext cx="12192000" cy="101600"/>
            <a:chOff x="0" y="6756400"/>
            <a:chExt cx="12192000" cy="101600"/>
          </a:xfrm>
          <a:solidFill>
            <a:schemeClr val="accent1">
              <a:lumMod val="75000"/>
            </a:schemeClr>
          </a:solidFill>
        </p:grpSpPr>
        <p:sp>
          <p:nvSpPr>
            <p:cNvPr id="94" name="Rectangle 1"/>
            <p:cNvSpPr/>
            <p:nvPr/>
          </p:nvSpPr>
          <p:spPr>
            <a:xfrm>
              <a:off x="0" y="6756400"/>
              <a:ext cx="12192000" cy="101600"/>
            </a:xfrm>
            <a:prstGeom prst="rect">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95" name="Parallelogram 2"/>
            <p:cNvSpPr/>
            <p:nvPr/>
          </p:nvSpPr>
          <p:spPr>
            <a:xfrm>
              <a:off x="107918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96" name="Parallelogram 4"/>
            <p:cNvSpPr/>
            <p:nvPr/>
          </p:nvSpPr>
          <p:spPr>
            <a:xfrm>
              <a:off x="1010285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19" name="Parallelogram 5"/>
            <p:cNvSpPr/>
            <p:nvPr/>
          </p:nvSpPr>
          <p:spPr>
            <a:xfrm>
              <a:off x="941387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20" name="Parallelogram 7"/>
            <p:cNvSpPr/>
            <p:nvPr/>
          </p:nvSpPr>
          <p:spPr>
            <a:xfrm>
              <a:off x="872490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21" name="Parallelogram 8"/>
            <p:cNvSpPr/>
            <p:nvPr/>
          </p:nvSpPr>
          <p:spPr>
            <a:xfrm>
              <a:off x="80359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22" name="Freeform 10"/>
            <p:cNvSpPr/>
            <p:nvPr/>
          </p:nvSpPr>
          <p:spPr>
            <a:xfrm>
              <a:off x="11480799" y="6756400"/>
              <a:ext cx="711201" cy="101600"/>
            </a:xfrm>
            <a:custGeom>
              <a:avLst/>
              <a:gdLst>
                <a:gd name="connsiteX0" fmla="*/ 57150 w 711201"/>
                <a:gd name="connsiteY0" fmla="*/ 0 h 101600"/>
                <a:gd name="connsiteX1" fmla="*/ 711201 w 711201"/>
                <a:gd name="connsiteY1" fmla="*/ 0 h 101600"/>
                <a:gd name="connsiteX2" fmla="*/ 711201 w 711201"/>
                <a:gd name="connsiteY2" fmla="*/ 101600 h 101600"/>
                <a:gd name="connsiteX3" fmla="*/ 0 w 711201"/>
                <a:gd name="connsiteY3" fmla="*/ 101600 h 101600"/>
              </a:gdLst>
              <a:ahLst/>
              <a:cxnLst>
                <a:cxn ang="0">
                  <a:pos x="connsiteX0" y="connsiteY0"/>
                </a:cxn>
                <a:cxn ang="0">
                  <a:pos x="connsiteX1" y="connsiteY1"/>
                </a:cxn>
                <a:cxn ang="0">
                  <a:pos x="connsiteX2" y="connsiteY2"/>
                </a:cxn>
                <a:cxn ang="0">
                  <a:pos x="connsiteX3" y="connsiteY3"/>
                </a:cxn>
              </a:cxnLst>
              <a:rect l="l" t="t" r="r" b="b"/>
              <a:pathLst>
                <a:path w="711201" h="101600">
                  <a:moveTo>
                    <a:pt x="57150" y="0"/>
                  </a:moveTo>
                  <a:lnTo>
                    <a:pt x="711201" y="0"/>
                  </a:lnTo>
                  <a:lnTo>
                    <a:pt x="711201" y="101600"/>
                  </a:lnTo>
                  <a:lnTo>
                    <a:pt x="0" y="101600"/>
                  </a:lnTo>
                  <a:close/>
                </a:path>
              </a:pathLst>
            </a:cu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grpSp>
      <p:sp>
        <p:nvSpPr>
          <p:cNvPr id="123" name="矩形 122"/>
          <p:cNvSpPr/>
          <p:nvPr/>
        </p:nvSpPr>
        <p:spPr>
          <a:xfrm>
            <a:off x="-18142" y="0"/>
            <a:ext cx="182563" cy="508000"/>
          </a:xfrm>
          <a:prstGeom prst="rect">
            <a:avLst/>
          </a:prstGeom>
          <a:solidFill>
            <a:srgbClr val="7CAFD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124" name="文本框 4"/>
          <p:cNvSpPr txBox="1">
            <a:spLocks noChangeArrowheads="1"/>
          </p:cNvSpPr>
          <p:nvPr/>
        </p:nvSpPr>
        <p:spPr bwMode="auto">
          <a:xfrm>
            <a:off x="73139" y="-42689"/>
            <a:ext cx="6388305"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None/>
            </a:pPr>
            <a:r>
              <a:rPr lang="zh-CN" altLang="en-US" sz="4400" b="1" dirty="0" smtClean="0">
                <a:solidFill>
                  <a:srgbClr val="FF6600"/>
                </a:solidFill>
                <a:latin typeface="微软雅黑" panose="020B0503020204020204" pitchFamily="34" charset="-122"/>
                <a:ea typeface="微软雅黑" panose="020B0503020204020204" pitchFamily="34" charset="-122"/>
              </a:rPr>
              <a:t>渔具店</a:t>
            </a:r>
            <a:r>
              <a:rPr lang="zh-CN" altLang="en-US" sz="4400" b="1" dirty="0" smtClean="0">
                <a:latin typeface="微软雅黑" panose="020B0503020204020204" pitchFamily="34" charset="-122"/>
                <a:ea typeface="微软雅黑" panose="020B0503020204020204" pitchFamily="34" charset="-122"/>
              </a:rPr>
              <a:t>用例数据字典</a:t>
            </a:r>
            <a:r>
              <a:rPr lang="en-US" altLang="zh-CN" b="1" dirty="0" smtClean="0">
                <a:solidFill>
                  <a:prstClr val="black"/>
                </a:solidFill>
                <a:latin typeface="微软雅黑" panose="020B0503020204020204" pitchFamily="34" charset="-122"/>
                <a:ea typeface="微软雅黑" panose="020B0503020204020204" pitchFamily="34" charset="-122"/>
              </a:rPr>
              <a:t>[5]</a:t>
            </a:r>
            <a:endParaRPr lang="zh-CN" altLang="en-US" b="1" dirty="0">
              <a:solidFill>
                <a:srgbClr val="FF6600"/>
              </a:solidFill>
              <a:latin typeface="微软雅黑" panose="020B0503020204020204" pitchFamily="34" charset="-122"/>
              <a:ea typeface="微软雅黑" panose="020B0503020204020204" pitchFamily="34" charset="-122"/>
            </a:endParaRPr>
          </a:p>
        </p:txBody>
      </p:sp>
      <p:graphicFrame>
        <p:nvGraphicFramePr>
          <p:cNvPr id="3" name="表格 2"/>
          <p:cNvGraphicFramePr>
            <a:graphicFrameLocks noGrp="1"/>
          </p:cNvGraphicFramePr>
          <p:nvPr>
            <p:extLst>
              <p:ext uri="{D42A27DB-BD31-4B8C-83A1-F6EECF244321}">
                <p14:modId xmlns:p14="http://schemas.microsoft.com/office/powerpoint/2010/main" val="3719344876"/>
              </p:ext>
            </p:extLst>
          </p:nvPr>
        </p:nvGraphicFramePr>
        <p:xfrm>
          <a:off x="164421" y="769441"/>
          <a:ext cx="12027579" cy="5547360"/>
        </p:xfrm>
        <a:graphic>
          <a:graphicData uri="http://schemas.openxmlformats.org/drawingml/2006/table">
            <a:tbl>
              <a:tblPr firstRow="1" firstCol="1" bandRow="1">
                <a:tableStyleId>{5C22544A-7EE6-4342-B048-85BDC9FD1C3A}</a:tableStyleId>
              </a:tblPr>
              <a:tblGrid>
                <a:gridCol w="1650757">
                  <a:extLst>
                    <a:ext uri="{9D8B030D-6E8A-4147-A177-3AD203B41FA5}">
                      <a16:colId xmlns:a16="http://schemas.microsoft.com/office/drawing/2014/main" val="2103497203"/>
                    </a:ext>
                  </a:extLst>
                </a:gridCol>
                <a:gridCol w="2205493">
                  <a:extLst>
                    <a:ext uri="{9D8B030D-6E8A-4147-A177-3AD203B41FA5}">
                      <a16:colId xmlns:a16="http://schemas.microsoft.com/office/drawing/2014/main" val="3756853262"/>
                    </a:ext>
                  </a:extLst>
                </a:gridCol>
                <a:gridCol w="2823882">
                  <a:extLst>
                    <a:ext uri="{9D8B030D-6E8A-4147-A177-3AD203B41FA5}">
                      <a16:colId xmlns:a16="http://schemas.microsoft.com/office/drawing/2014/main" val="1636069362"/>
                    </a:ext>
                  </a:extLst>
                </a:gridCol>
                <a:gridCol w="551329">
                  <a:extLst>
                    <a:ext uri="{9D8B030D-6E8A-4147-A177-3AD203B41FA5}">
                      <a16:colId xmlns:a16="http://schemas.microsoft.com/office/drawing/2014/main" val="1007170182"/>
                    </a:ext>
                  </a:extLst>
                </a:gridCol>
                <a:gridCol w="2516636">
                  <a:extLst>
                    <a:ext uri="{9D8B030D-6E8A-4147-A177-3AD203B41FA5}">
                      <a16:colId xmlns:a16="http://schemas.microsoft.com/office/drawing/2014/main" val="3157622877"/>
                    </a:ext>
                  </a:extLst>
                </a:gridCol>
                <a:gridCol w="2279482">
                  <a:extLst>
                    <a:ext uri="{9D8B030D-6E8A-4147-A177-3AD203B41FA5}">
                      <a16:colId xmlns:a16="http://schemas.microsoft.com/office/drawing/2014/main" val="2871842708"/>
                    </a:ext>
                  </a:extLst>
                </a:gridCol>
              </a:tblGrid>
              <a:tr h="786573">
                <a:tc>
                  <a:txBody>
                    <a:bodyPr/>
                    <a:lstStyle/>
                    <a:p>
                      <a:pPr algn="l">
                        <a:spcAft>
                          <a:spcPts val="0"/>
                        </a:spcAft>
                      </a:pPr>
                      <a:r>
                        <a:rPr lang="zh-CN" sz="2800" kern="100">
                          <a:effectLst/>
                        </a:rPr>
                        <a:t>渔具店</a:t>
                      </a:r>
                      <a:endParaRPr lang="zh-CN" sz="2800" kern="100">
                        <a:effectLst/>
                        <a:latin typeface="Calibri" panose="020F0502020204030204" pitchFamily="34" charset="0"/>
                        <a:ea typeface="宋体" panose="02010600030101010101" pitchFamily="2" charset="-122"/>
                        <a:cs typeface="Times New Roman" panose="02020603050405020304" pitchFamily="18" charset="0"/>
                      </a:endParaRPr>
                    </a:p>
                  </a:txBody>
                  <a:tcPr marL="28255" marR="28255" marT="0" marB="0"/>
                </a:tc>
                <a:tc>
                  <a:txBody>
                    <a:bodyPr/>
                    <a:lstStyle/>
                    <a:p>
                      <a:pPr algn="l">
                        <a:spcAft>
                          <a:spcPts val="0"/>
                        </a:spcAft>
                      </a:pPr>
                      <a:r>
                        <a:rPr lang="zh-CN" sz="2800" kern="100">
                          <a:effectLst/>
                        </a:rPr>
                        <a:t>在地图上标出的与渔具销售相关的坐标点</a:t>
                      </a:r>
                      <a:endParaRPr lang="zh-CN" sz="2800" kern="100">
                        <a:effectLst/>
                        <a:latin typeface="Calibri" panose="020F0502020204030204" pitchFamily="34" charset="0"/>
                        <a:ea typeface="宋体" panose="02010600030101010101" pitchFamily="2" charset="-122"/>
                        <a:cs typeface="Times New Roman" panose="02020603050405020304" pitchFamily="18" charset="0"/>
                      </a:endParaRPr>
                    </a:p>
                  </a:txBody>
                  <a:tcPr marL="28255" marR="28255" marT="0" marB="0"/>
                </a:tc>
                <a:tc>
                  <a:txBody>
                    <a:bodyPr/>
                    <a:lstStyle/>
                    <a:p>
                      <a:pPr algn="l">
                        <a:spcAft>
                          <a:spcPts val="0"/>
                        </a:spcAft>
                      </a:pPr>
                      <a:r>
                        <a:rPr lang="zh-CN" sz="2800" kern="100">
                          <a:effectLst/>
                        </a:rPr>
                        <a:t>渔具店</a:t>
                      </a:r>
                      <a:r>
                        <a:rPr lang="en-US" sz="2800" kern="100">
                          <a:effectLst/>
                        </a:rPr>
                        <a:t>ID</a:t>
                      </a:r>
                      <a:endParaRPr lang="zh-CN" sz="2800" kern="100">
                        <a:effectLst/>
                      </a:endParaRPr>
                    </a:p>
                    <a:p>
                      <a:pPr algn="l">
                        <a:spcAft>
                          <a:spcPts val="0"/>
                        </a:spcAft>
                      </a:pPr>
                      <a:r>
                        <a:rPr lang="en-US" sz="2800" kern="100">
                          <a:effectLst/>
                        </a:rPr>
                        <a:t>+</a:t>
                      </a:r>
                      <a:r>
                        <a:rPr lang="zh-CN" sz="2800" kern="100">
                          <a:effectLst/>
                        </a:rPr>
                        <a:t>钓友</a:t>
                      </a:r>
                      <a:r>
                        <a:rPr lang="en-US" sz="2800" kern="100">
                          <a:effectLst/>
                        </a:rPr>
                        <a:t>ID </a:t>
                      </a:r>
                      <a:endParaRPr lang="zh-CN" sz="2800" kern="100">
                        <a:effectLst/>
                      </a:endParaRPr>
                    </a:p>
                    <a:p>
                      <a:pPr algn="l">
                        <a:spcAft>
                          <a:spcPts val="0"/>
                        </a:spcAft>
                      </a:pPr>
                      <a:r>
                        <a:rPr lang="en-US" sz="2800" kern="100">
                          <a:effectLst/>
                        </a:rPr>
                        <a:t>+</a:t>
                      </a:r>
                      <a:r>
                        <a:rPr lang="zh-CN" sz="2800" kern="100">
                          <a:effectLst/>
                        </a:rPr>
                        <a:t>渔具店位置</a:t>
                      </a:r>
                    </a:p>
                    <a:p>
                      <a:pPr algn="l">
                        <a:spcAft>
                          <a:spcPts val="0"/>
                        </a:spcAft>
                      </a:pPr>
                      <a:r>
                        <a:rPr lang="en-US" sz="2800" kern="100">
                          <a:effectLst/>
                        </a:rPr>
                        <a:t>+</a:t>
                      </a:r>
                      <a:r>
                        <a:rPr lang="zh-CN" sz="2800" kern="100">
                          <a:effectLst/>
                        </a:rPr>
                        <a:t>渔具店名称</a:t>
                      </a:r>
                    </a:p>
                    <a:p>
                      <a:pPr algn="l">
                        <a:spcAft>
                          <a:spcPts val="0"/>
                        </a:spcAft>
                      </a:pPr>
                      <a:r>
                        <a:rPr lang="en-US" sz="2800" kern="100">
                          <a:effectLst/>
                        </a:rPr>
                        <a:t>+</a:t>
                      </a:r>
                      <a:r>
                        <a:rPr lang="zh-CN" sz="2800" kern="100">
                          <a:effectLst/>
                        </a:rPr>
                        <a:t>渔具店联系方式</a:t>
                      </a:r>
                    </a:p>
                    <a:p>
                      <a:pPr algn="l">
                        <a:spcAft>
                          <a:spcPts val="0"/>
                        </a:spcAft>
                      </a:pPr>
                      <a:r>
                        <a:rPr lang="en-US" sz="2800" kern="100">
                          <a:effectLst/>
                        </a:rPr>
                        <a:t>+</a:t>
                      </a:r>
                      <a:r>
                        <a:rPr lang="zh-CN" sz="2800" kern="100">
                          <a:effectLst/>
                        </a:rPr>
                        <a:t>店铺介绍</a:t>
                      </a:r>
                    </a:p>
                    <a:p>
                      <a:pPr algn="l">
                        <a:spcAft>
                          <a:spcPts val="0"/>
                        </a:spcAft>
                      </a:pPr>
                      <a:r>
                        <a:rPr lang="en-US" sz="2800" kern="100">
                          <a:effectLst/>
                        </a:rPr>
                        <a:t>+</a:t>
                      </a:r>
                      <a:r>
                        <a:rPr lang="zh-CN" sz="2800" kern="100">
                          <a:effectLst/>
                        </a:rPr>
                        <a:t>渔具店可见性</a:t>
                      </a:r>
                    </a:p>
                    <a:p>
                      <a:pPr algn="l">
                        <a:spcAft>
                          <a:spcPts val="0"/>
                        </a:spcAft>
                      </a:pPr>
                      <a:r>
                        <a:rPr lang="en-US" sz="2800" kern="100">
                          <a:effectLst/>
                        </a:rPr>
                        <a:t>+</a:t>
                      </a:r>
                      <a:r>
                        <a:rPr lang="zh-CN" sz="2800" kern="100">
                          <a:effectLst/>
                        </a:rPr>
                        <a:t>收藏数</a:t>
                      </a:r>
                    </a:p>
                    <a:p>
                      <a:pPr algn="l">
                        <a:spcAft>
                          <a:spcPts val="0"/>
                        </a:spcAft>
                      </a:pPr>
                      <a:r>
                        <a:rPr lang="en-US" sz="2800" kern="100">
                          <a:effectLst/>
                        </a:rPr>
                        <a:t>+</a:t>
                      </a:r>
                      <a:r>
                        <a:rPr lang="zh-CN" sz="2800" kern="100">
                          <a:effectLst/>
                        </a:rPr>
                        <a:t>去过数</a:t>
                      </a:r>
                      <a:endParaRPr lang="zh-CN" sz="2800" kern="100">
                        <a:effectLst/>
                        <a:latin typeface="Calibri" panose="020F0502020204030204" pitchFamily="34" charset="0"/>
                        <a:ea typeface="宋体" panose="02010600030101010101" pitchFamily="2" charset="-122"/>
                        <a:cs typeface="Times New Roman" panose="02020603050405020304" pitchFamily="18" charset="0"/>
                      </a:endParaRPr>
                    </a:p>
                  </a:txBody>
                  <a:tcPr marL="28255" marR="28255" marT="0" marB="0"/>
                </a:tc>
                <a:tc>
                  <a:txBody>
                    <a:bodyPr/>
                    <a:lstStyle/>
                    <a:p>
                      <a:pPr algn="l">
                        <a:spcAft>
                          <a:spcPts val="0"/>
                        </a:spcAft>
                      </a:pPr>
                      <a:r>
                        <a:rPr lang="en-US" sz="2800" kern="100" dirty="0">
                          <a:effectLst/>
                        </a:rPr>
                        <a:t> </a:t>
                      </a:r>
                      <a:endParaRPr lang="zh-CN" sz="2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28255" marR="28255" marT="0" marB="0"/>
                </a:tc>
                <a:tc>
                  <a:txBody>
                    <a:bodyPr/>
                    <a:lstStyle/>
                    <a:p>
                      <a:pPr algn="l">
                        <a:spcAft>
                          <a:spcPts val="0"/>
                        </a:spcAft>
                      </a:pPr>
                      <a:r>
                        <a:rPr lang="en-US" sz="2800" kern="100" dirty="0">
                          <a:effectLst/>
                        </a:rPr>
                        <a:t> </a:t>
                      </a:r>
                      <a:endParaRPr lang="zh-CN" sz="2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28255" marR="28255" marT="0" marB="0"/>
                </a:tc>
                <a:tc>
                  <a:txBody>
                    <a:bodyPr/>
                    <a:lstStyle/>
                    <a:p>
                      <a:pPr algn="l">
                        <a:spcAft>
                          <a:spcPts val="0"/>
                        </a:spcAft>
                      </a:pPr>
                      <a:r>
                        <a:rPr lang="en-US" sz="2800" u="sng" kern="100">
                          <a:effectLst/>
                          <a:hlinkClick r:id="rId3" action="ppaction://hlinkfile"/>
                        </a:rPr>
                        <a:t>UC-005</a:t>
                      </a:r>
                      <a:endParaRPr lang="zh-CN" sz="2800" kern="100">
                        <a:effectLst/>
                      </a:endParaRPr>
                    </a:p>
                    <a:p>
                      <a:pPr algn="l">
                        <a:spcAft>
                          <a:spcPts val="0"/>
                        </a:spcAft>
                      </a:pPr>
                      <a:r>
                        <a:rPr lang="en-US" sz="2800" u="sng" kern="100">
                          <a:effectLst/>
                          <a:hlinkClick r:id="rId4" action="ppaction://hlinkfile"/>
                        </a:rPr>
                        <a:t>UC-027.2</a:t>
                      </a:r>
                      <a:endParaRPr lang="zh-CN" sz="2800" kern="100">
                        <a:effectLst/>
                        <a:latin typeface="Calibri" panose="020F0502020204030204" pitchFamily="34" charset="0"/>
                        <a:ea typeface="宋体" panose="02010600030101010101" pitchFamily="2" charset="-122"/>
                        <a:cs typeface="Times New Roman" panose="02020603050405020304" pitchFamily="18" charset="0"/>
                      </a:endParaRPr>
                    </a:p>
                  </a:txBody>
                  <a:tcPr marL="28255" marR="28255" marT="0" marB="0"/>
                </a:tc>
                <a:extLst>
                  <a:ext uri="{0D108BD9-81ED-4DB2-BD59-A6C34878D82A}">
                    <a16:rowId xmlns:a16="http://schemas.microsoft.com/office/drawing/2014/main" val="3745062845"/>
                  </a:ext>
                </a:extLst>
              </a:tr>
              <a:tr h="436986">
                <a:tc>
                  <a:txBody>
                    <a:bodyPr/>
                    <a:lstStyle/>
                    <a:p>
                      <a:pPr algn="l">
                        <a:spcAft>
                          <a:spcPts val="0"/>
                        </a:spcAft>
                      </a:pPr>
                      <a:r>
                        <a:rPr lang="zh-CN" sz="2800" kern="100">
                          <a:effectLst/>
                        </a:rPr>
                        <a:t>渔具店</a:t>
                      </a:r>
                      <a:r>
                        <a:rPr lang="en-US" sz="2800" kern="100">
                          <a:effectLst/>
                        </a:rPr>
                        <a:t>ID</a:t>
                      </a:r>
                      <a:endParaRPr lang="zh-CN" sz="2800" kern="100">
                        <a:effectLst/>
                        <a:latin typeface="Calibri" panose="020F0502020204030204" pitchFamily="34" charset="0"/>
                        <a:ea typeface="宋体" panose="02010600030101010101" pitchFamily="2" charset="-122"/>
                        <a:cs typeface="Times New Roman" panose="02020603050405020304" pitchFamily="18" charset="0"/>
                      </a:endParaRPr>
                    </a:p>
                  </a:txBody>
                  <a:tcPr marL="28255" marR="28255" marT="0" marB="0"/>
                </a:tc>
                <a:tc>
                  <a:txBody>
                    <a:bodyPr/>
                    <a:lstStyle/>
                    <a:p>
                      <a:pPr algn="l">
                        <a:spcAft>
                          <a:spcPts val="0"/>
                        </a:spcAft>
                      </a:pPr>
                      <a:r>
                        <a:rPr lang="zh-CN" sz="2800" kern="100">
                          <a:effectLst/>
                        </a:rPr>
                        <a:t>每个渔具店特有的标识符</a:t>
                      </a:r>
                      <a:endParaRPr lang="zh-CN" sz="2800" kern="100">
                        <a:effectLst/>
                        <a:latin typeface="Calibri" panose="020F0502020204030204" pitchFamily="34" charset="0"/>
                        <a:ea typeface="宋体" panose="02010600030101010101" pitchFamily="2" charset="-122"/>
                        <a:cs typeface="Times New Roman" panose="02020603050405020304" pitchFamily="18" charset="0"/>
                      </a:endParaRPr>
                    </a:p>
                  </a:txBody>
                  <a:tcPr marL="28255" marR="28255" marT="0" marB="0"/>
                </a:tc>
                <a:tc>
                  <a:txBody>
                    <a:bodyPr/>
                    <a:lstStyle/>
                    <a:p>
                      <a:pPr algn="l">
                        <a:spcAft>
                          <a:spcPts val="0"/>
                        </a:spcAft>
                      </a:pPr>
                      <a:r>
                        <a:rPr lang="zh-CN" sz="2800" kern="100">
                          <a:effectLst/>
                        </a:rPr>
                        <a:t>字符串</a:t>
                      </a:r>
                      <a:endParaRPr lang="zh-CN" sz="2800" kern="100">
                        <a:effectLst/>
                        <a:latin typeface="Calibri" panose="020F0502020204030204" pitchFamily="34" charset="0"/>
                        <a:ea typeface="宋体" panose="02010600030101010101" pitchFamily="2" charset="-122"/>
                        <a:cs typeface="Times New Roman" panose="02020603050405020304" pitchFamily="18" charset="0"/>
                      </a:endParaRPr>
                    </a:p>
                  </a:txBody>
                  <a:tcPr marL="28255" marR="28255" marT="0" marB="0"/>
                </a:tc>
                <a:tc>
                  <a:txBody>
                    <a:bodyPr/>
                    <a:lstStyle/>
                    <a:p>
                      <a:pPr algn="l">
                        <a:spcAft>
                          <a:spcPts val="0"/>
                        </a:spcAft>
                      </a:pPr>
                      <a:r>
                        <a:rPr lang="en-US" sz="2800" kern="100">
                          <a:effectLst/>
                        </a:rPr>
                        <a:t>50</a:t>
                      </a:r>
                      <a:endParaRPr lang="zh-CN" sz="2800" kern="100">
                        <a:effectLst/>
                        <a:latin typeface="Calibri" panose="020F0502020204030204" pitchFamily="34" charset="0"/>
                        <a:ea typeface="宋体" panose="02010600030101010101" pitchFamily="2" charset="-122"/>
                        <a:cs typeface="Times New Roman" panose="02020603050405020304" pitchFamily="18" charset="0"/>
                      </a:endParaRPr>
                    </a:p>
                  </a:txBody>
                  <a:tcPr marL="28255" marR="28255" marT="0" marB="0"/>
                </a:tc>
                <a:tc>
                  <a:txBody>
                    <a:bodyPr/>
                    <a:lstStyle/>
                    <a:p>
                      <a:pPr algn="l">
                        <a:spcAft>
                          <a:spcPts val="0"/>
                        </a:spcAft>
                      </a:pPr>
                      <a:r>
                        <a:rPr lang="zh-CN" sz="2800" kern="100">
                          <a:effectLst/>
                        </a:rPr>
                        <a:t>根据程序对渔具店的</a:t>
                      </a:r>
                      <a:r>
                        <a:rPr lang="en-US" sz="2800" kern="100">
                          <a:effectLst/>
                        </a:rPr>
                        <a:t>ID</a:t>
                      </a:r>
                      <a:r>
                        <a:rPr lang="zh-CN" sz="2800" kern="100">
                          <a:effectLst/>
                        </a:rPr>
                        <a:t>生成规则，生成后填入</a:t>
                      </a:r>
                      <a:endParaRPr lang="zh-CN" sz="2800" kern="100">
                        <a:effectLst/>
                        <a:latin typeface="Calibri" panose="020F0502020204030204" pitchFamily="34" charset="0"/>
                        <a:ea typeface="宋体" panose="02010600030101010101" pitchFamily="2" charset="-122"/>
                        <a:cs typeface="Times New Roman" panose="02020603050405020304" pitchFamily="18" charset="0"/>
                      </a:endParaRPr>
                    </a:p>
                  </a:txBody>
                  <a:tcPr marL="28255" marR="28255" marT="0" marB="0"/>
                </a:tc>
                <a:tc>
                  <a:txBody>
                    <a:bodyPr/>
                    <a:lstStyle/>
                    <a:p>
                      <a:pPr algn="l">
                        <a:spcAft>
                          <a:spcPts val="0"/>
                        </a:spcAft>
                      </a:pPr>
                      <a:r>
                        <a:rPr lang="en-US" sz="2800" u="sng" kern="100" dirty="0">
                          <a:effectLst/>
                          <a:hlinkClick r:id="rId5" action="ppaction://hlinkfile"/>
                        </a:rPr>
                        <a:t>UC-029</a:t>
                      </a:r>
                      <a:endParaRPr lang="zh-CN" sz="2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28255" marR="28255" marT="0" marB="0"/>
                </a:tc>
                <a:extLst>
                  <a:ext uri="{0D108BD9-81ED-4DB2-BD59-A6C34878D82A}">
                    <a16:rowId xmlns:a16="http://schemas.microsoft.com/office/drawing/2014/main" val="3182996934"/>
                  </a:ext>
                </a:extLst>
              </a:tr>
            </a:tbl>
          </a:graphicData>
        </a:graphic>
      </p:graphicFrame>
    </p:spTree>
    <p:extLst>
      <p:ext uri="{BB962C8B-B14F-4D97-AF65-F5344CB8AC3E}">
        <p14:creationId xmlns:p14="http://schemas.microsoft.com/office/powerpoint/2010/main" val="3571955594"/>
      </p:ext>
    </p:extLst>
  </p:cSld>
  <p:clrMapOvr>
    <a:masterClrMapping/>
  </p:clrMapOvr>
  <p:transition spd="slow">
    <p:push dir="u"/>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Parallelogram 2"/>
          <p:cNvSpPr/>
          <p:nvPr/>
        </p:nvSpPr>
        <p:spPr>
          <a:xfrm>
            <a:off x="2677406" y="-319719"/>
            <a:ext cx="720066" cy="101600"/>
          </a:xfrm>
          <a:prstGeom prst="rect">
            <a:avLst/>
          </a:prstGeom>
          <a:solidFill>
            <a:srgbClr val="D53B8C"/>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41" name="Parallelogram 4"/>
          <p:cNvSpPr/>
          <p:nvPr/>
        </p:nvSpPr>
        <p:spPr>
          <a:xfrm>
            <a:off x="2015312" y="-319719"/>
            <a:ext cx="720066" cy="101600"/>
          </a:xfrm>
          <a:prstGeom prst="rect">
            <a:avLst/>
          </a:prstGeom>
          <a:solidFill>
            <a:srgbClr val="A219B9"/>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42" name="Parallelogram 5"/>
          <p:cNvSpPr/>
          <p:nvPr/>
        </p:nvSpPr>
        <p:spPr>
          <a:xfrm>
            <a:off x="1353218" y="-319720"/>
            <a:ext cx="720066" cy="101600"/>
          </a:xfrm>
          <a:prstGeom prst="rect">
            <a:avLst/>
          </a:prstGeom>
          <a:solidFill>
            <a:srgbClr val="4859D8"/>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43" name="Parallelogram 7"/>
          <p:cNvSpPr/>
          <p:nvPr/>
        </p:nvSpPr>
        <p:spPr>
          <a:xfrm>
            <a:off x="691123" y="-319720"/>
            <a:ext cx="720066" cy="101600"/>
          </a:xfrm>
          <a:prstGeom prst="rect">
            <a:avLst/>
          </a:prstGeom>
          <a:solidFill>
            <a:srgbClr val="3D90F5"/>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44" name="Parallelogram 8"/>
          <p:cNvSpPr/>
          <p:nvPr/>
        </p:nvSpPr>
        <p:spPr>
          <a:xfrm>
            <a:off x="29029" y="-319719"/>
            <a:ext cx="720066" cy="101600"/>
          </a:xfrm>
          <a:prstGeom prst="rect">
            <a:avLst/>
          </a:prstGeom>
          <a:solidFill>
            <a:srgbClr val="02AEE4"/>
          </a:solidFill>
          <a:ln w="12700" cap="flat" cmpd="sng" algn="ctr">
            <a:noFill/>
            <a:prstDash val="solid"/>
            <a:miter lim="800000"/>
          </a:ln>
          <a:effectLst/>
        </p:spPr>
        <p:txBody>
          <a:bodyPr rtlCol="0" anchor="ctr"/>
          <a:lstStyle/>
          <a:p>
            <a:pPr algn="ctr"/>
            <a:endParaRPr lang="id-ID">
              <a:solidFill>
                <a:sysClr val="window" lastClr="FFFFFF"/>
              </a:solidFill>
              <a:latin typeface="Calibri" panose="020F0502020204030204"/>
            </a:endParaRPr>
          </a:p>
        </p:txBody>
      </p:sp>
      <p:sp>
        <p:nvSpPr>
          <p:cNvPr id="45" name="Freeform 10"/>
          <p:cNvSpPr/>
          <p:nvPr/>
        </p:nvSpPr>
        <p:spPr>
          <a:xfrm>
            <a:off x="3339500" y="-319720"/>
            <a:ext cx="683453" cy="101600"/>
          </a:xfrm>
          <a:prstGeom prst="rect">
            <a:avLst/>
          </a:prstGeom>
          <a:solidFill>
            <a:srgbClr val="FF79A2"/>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97" name="矩形 96"/>
          <p:cNvSpPr/>
          <p:nvPr/>
        </p:nvSpPr>
        <p:spPr>
          <a:xfrm>
            <a:off x="0" y="-1028700"/>
            <a:ext cx="590550" cy="400050"/>
          </a:xfrm>
          <a:prstGeom prst="rect">
            <a:avLst/>
          </a:prstGeom>
          <a:gradFill>
            <a:gsLst>
              <a:gs pos="0">
                <a:srgbClr val="029ACA"/>
              </a:gs>
              <a:gs pos="100000">
                <a:srgbClr val="02AEE4"/>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98" name="矩形 97"/>
          <p:cNvSpPr/>
          <p:nvPr/>
        </p:nvSpPr>
        <p:spPr>
          <a:xfrm>
            <a:off x="685800" y="-1028700"/>
            <a:ext cx="590550" cy="400050"/>
          </a:xfrm>
          <a:prstGeom prst="rect">
            <a:avLst/>
          </a:prstGeom>
          <a:gradFill>
            <a:gsLst>
              <a:gs pos="0">
                <a:srgbClr val="1378F3"/>
              </a:gs>
              <a:gs pos="100000">
                <a:srgbClr val="3D90F5"/>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99" name="矩形 98"/>
          <p:cNvSpPr/>
          <p:nvPr/>
        </p:nvSpPr>
        <p:spPr>
          <a:xfrm>
            <a:off x="2743200" y="-1028700"/>
            <a:ext cx="590550" cy="400050"/>
          </a:xfrm>
          <a:prstGeom prst="rect">
            <a:avLst/>
          </a:prstGeom>
          <a:gradFill>
            <a:gsLst>
              <a:gs pos="0">
                <a:srgbClr val="BC2876"/>
              </a:gs>
              <a:gs pos="100000">
                <a:srgbClr val="D53B8C"/>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100" name="矩形 99"/>
          <p:cNvSpPr/>
          <p:nvPr/>
        </p:nvSpPr>
        <p:spPr>
          <a:xfrm>
            <a:off x="3429000" y="-1028700"/>
            <a:ext cx="590550" cy="400050"/>
          </a:xfrm>
          <a:prstGeom prst="rect">
            <a:avLst/>
          </a:prstGeom>
          <a:gradFill>
            <a:gsLst>
              <a:gs pos="0">
                <a:srgbClr val="FF4F85"/>
              </a:gs>
              <a:gs pos="100000">
                <a:srgbClr val="FF79A2"/>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101" name="矩形 100"/>
          <p:cNvSpPr/>
          <p:nvPr/>
        </p:nvSpPr>
        <p:spPr>
          <a:xfrm>
            <a:off x="1371600" y="-1028700"/>
            <a:ext cx="590550" cy="400050"/>
          </a:xfrm>
          <a:prstGeom prst="rect">
            <a:avLst/>
          </a:prstGeom>
          <a:gradFill>
            <a:gsLst>
              <a:gs pos="0">
                <a:srgbClr val="2B3EC9"/>
              </a:gs>
              <a:gs pos="100000">
                <a:srgbClr val="4859D8"/>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102" name="矩形 101"/>
          <p:cNvSpPr/>
          <p:nvPr/>
        </p:nvSpPr>
        <p:spPr>
          <a:xfrm>
            <a:off x="2057400" y="-1028700"/>
            <a:ext cx="590550" cy="400050"/>
          </a:xfrm>
          <a:prstGeom prst="rect">
            <a:avLst/>
          </a:prstGeom>
          <a:gradFill>
            <a:gsLst>
              <a:gs pos="0">
                <a:srgbClr val="7D138F"/>
              </a:gs>
              <a:gs pos="100000">
                <a:srgbClr val="A219B9"/>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grpSp>
        <p:nvGrpSpPr>
          <p:cNvPr id="93" name="组合 92"/>
          <p:cNvGrpSpPr/>
          <p:nvPr/>
        </p:nvGrpSpPr>
        <p:grpSpPr>
          <a:xfrm>
            <a:off x="453" y="6756400"/>
            <a:ext cx="12192000" cy="101600"/>
            <a:chOff x="0" y="6756400"/>
            <a:chExt cx="12192000" cy="101600"/>
          </a:xfrm>
          <a:solidFill>
            <a:schemeClr val="accent1">
              <a:lumMod val="75000"/>
            </a:schemeClr>
          </a:solidFill>
        </p:grpSpPr>
        <p:sp>
          <p:nvSpPr>
            <p:cNvPr id="94" name="Rectangle 1"/>
            <p:cNvSpPr/>
            <p:nvPr/>
          </p:nvSpPr>
          <p:spPr>
            <a:xfrm>
              <a:off x="0" y="6756400"/>
              <a:ext cx="12192000" cy="101600"/>
            </a:xfrm>
            <a:prstGeom prst="rect">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95" name="Parallelogram 2"/>
            <p:cNvSpPr/>
            <p:nvPr/>
          </p:nvSpPr>
          <p:spPr>
            <a:xfrm>
              <a:off x="107918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96" name="Parallelogram 4"/>
            <p:cNvSpPr/>
            <p:nvPr/>
          </p:nvSpPr>
          <p:spPr>
            <a:xfrm>
              <a:off x="1010285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19" name="Parallelogram 5"/>
            <p:cNvSpPr/>
            <p:nvPr/>
          </p:nvSpPr>
          <p:spPr>
            <a:xfrm>
              <a:off x="941387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20" name="Parallelogram 7"/>
            <p:cNvSpPr/>
            <p:nvPr/>
          </p:nvSpPr>
          <p:spPr>
            <a:xfrm>
              <a:off x="872490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21" name="Parallelogram 8"/>
            <p:cNvSpPr/>
            <p:nvPr/>
          </p:nvSpPr>
          <p:spPr>
            <a:xfrm>
              <a:off x="80359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22" name="Freeform 10"/>
            <p:cNvSpPr/>
            <p:nvPr/>
          </p:nvSpPr>
          <p:spPr>
            <a:xfrm>
              <a:off x="11480799" y="6756400"/>
              <a:ext cx="711201" cy="101600"/>
            </a:xfrm>
            <a:custGeom>
              <a:avLst/>
              <a:gdLst>
                <a:gd name="connsiteX0" fmla="*/ 57150 w 711201"/>
                <a:gd name="connsiteY0" fmla="*/ 0 h 101600"/>
                <a:gd name="connsiteX1" fmla="*/ 711201 w 711201"/>
                <a:gd name="connsiteY1" fmla="*/ 0 h 101600"/>
                <a:gd name="connsiteX2" fmla="*/ 711201 w 711201"/>
                <a:gd name="connsiteY2" fmla="*/ 101600 h 101600"/>
                <a:gd name="connsiteX3" fmla="*/ 0 w 711201"/>
                <a:gd name="connsiteY3" fmla="*/ 101600 h 101600"/>
              </a:gdLst>
              <a:ahLst/>
              <a:cxnLst>
                <a:cxn ang="0">
                  <a:pos x="connsiteX0" y="connsiteY0"/>
                </a:cxn>
                <a:cxn ang="0">
                  <a:pos x="connsiteX1" y="connsiteY1"/>
                </a:cxn>
                <a:cxn ang="0">
                  <a:pos x="connsiteX2" y="connsiteY2"/>
                </a:cxn>
                <a:cxn ang="0">
                  <a:pos x="connsiteX3" y="connsiteY3"/>
                </a:cxn>
              </a:cxnLst>
              <a:rect l="l" t="t" r="r" b="b"/>
              <a:pathLst>
                <a:path w="711201" h="101600">
                  <a:moveTo>
                    <a:pt x="57150" y="0"/>
                  </a:moveTo>
                  <a:lnTo>
                    <a:pt x="711201" y="0"/>
                  </a:lnTo>
                  <a:lnTo>
                    <a:pt x="711201" y="101600"/>
                  </a:lnTo>
                  <a:lnTo>
                    <a:pt x="0" y="101600"/>
                  </a:lnTo>
                  <a:close/>
                </a:path>
              </a:pathLst>
            </a:cu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grpSp>
      <p:sp>
        <p:nvSpPr>
          <p:cNvPr id="123" name="矩形 122"/>
          <p:cNvSpPr/>
          <p:nvPr/>
        </p:nvSpPr>
        <p:spPr>
          <a:xfrm>
            <a:off x="-18142" y="0"/>
            <a:ext cx="182563" cy="508000"/>
          </a:xfrm>
          <a:prstGeom prst="rect">
            <a:avLst/>
          </a:prstGeom>
          <a:solidFill>
            <a:srgbClr val="7CAFD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124" name="文本框 4"/>
          <p:cNvSpPr txBox="1">
            <a:spLocks noChangeArrowheads="1"/>
          </p:cNvSpPr>
          <p:nvPr/>
        </p:nvSpPr>
        <p:spPr bwMode="auto">
          <a:xfrm>
            <a:off x="73139" y="-42689"/>
            <a:ext cx="6388305"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None/>
            </a:pPr>
            <a:r>
              <a:rPr lang="zh-CN" altLang="en-US" sz="4400" b="1" dirty="0" smtClean="0">
                <a:solidFill>
                  <a:srgbClr val="FF6600"/>
                </a:solidFill>
                <a:latin typeface="微软雅黑" panose="020B0503020204020204" pitchFamily="34" charset="-122"/>
                <a:ea typeface="微软雅黑" panose="020B0503020204020204" pitchFamily="34" charset="-122"/>
              </a:rPr>
              <a:t>渔具店</a:t>
            </a:r>
            <a:r>
              <a:rPr lang="zh-CN" altLang="en-US" sz="4400" b="1" dirty="0" smtClean="0">
                <a:latin typeface="微软雅黑" panose="020B0503020204020204" pitchFamily="34" charset="-122"/>
                <a:ea typeface="微软雅黑" panose="020B0503020204020204" pitchFamily="34" charset="-122"/>
              </a:rPr>
              <a:t>用例数据字典</a:t>
            </a:r>
            <a:r>
              <a:rPr lang="en-US" altLang="zh-CN" b="1" dirty="0" smtClean="0">
                <a:solidFill>
                  <a:prstClr val="black"/>
                </a:solidFill>
                <a:latin typeface="微软雅黑" panose="020B0503020204020204" pitchFamily="34" charset="-122"/>
                <a:ea typeface="微软雅黑" panose="020B0503020204020204" pitchFamily="34" charset="-122"/>
              </a:rPr>
              <a:t>[5]</a:t>
            </a:r>
            <a:endParaRPr lang="zh-CN" altLang="en-US" b="1" dirty="0">
              <a:solidFill>
                <a:srgbClr val="FF6600"/>
              </a:solidFill>
              <a:latin typeface="微软雅黑" panose="020B0503020204020204" pitchFamily="34" charset="-122"/>
              <a:ea typeface="微软雅黑" panose="020B0503020204020204" pitchFamily="34" charset="-122"/>
            </a:endParaRPr>
          </a:p>
        </p:txBody>
      </p:sp>
      <p:graphicFrame>
        <p:nvGraphicFramePr>
          <p:cNvPr id="3" name="表格 2"/>
          <p:cNvGraphicFramePr>
            <a:graphicFrameLocks noGrp="1"/>
          </p:cNvGraphicFramePr>
          <p:nvPr>
            <p:extLst>
              <p:ext uri="{D42A27DB-BD31-4B8C-83A1-F6EECF244321}">
                <p14:modId xmlns:p14="http://schemas.microsoft.com/office/powerpoint/2010/main" val="774039711"/>
              </p:ext>
            </p:extLst>
          </p:nvPr>
        </p:nvGraphicFramePr>
        <p:xfrm>
          <a:off x="164421" y="769441"/>
          <a:ext cx="12027579" cy="5547360"/>
        </p:xfrm>
        <a:graphic>
          <a:graphicData uri="http://schemas.openxmlformats.org/drawingml/2006/table">
            <a:tbl>
              <a:tblPr firstRow="1" firstCol="1" bandRow="1">
                <a:tableStyleId>{5C22544A-7EE6-4342-B048-85BDC9FD1C3A}</a:tableStyleId>
              </a:tblPr>
              <a:tblGrid>
                <a:gridCol w="1650757">
                  <a:extLst>
                    <a:ext uri="{9D8B030D-6E8A-4147-A177-3AD203B41FA5}">
                      <a16:colId xmlns:a16="http://schemas.microsoft.com/office/drawing/2014/main" val="2103497203"/>
                    </a:ext>
                  </a:extLst>
                </a:gridCol>
                <a:gridCol w="2205493">
                  <a:extLst>
                    <a:ext uri="{9D8B030D-6E8A-4147-A177-3AD203B41FA5}">
                      <a16:colId xmlns:a16="http://schemas.microsoft.com/office/drawing/2014/main" val="3756853262"/>
                    </a:ext>
                  </a:extLst>
                </a:gridCol>
                <a:gridCol w="1313329">
                  <a:extLst>
                    <a:ext uri="{9D8B030D-6E8A-4147-A177-3AD203B41FA5}">
                      <a16:colId xmlns:a16="http://schemas.microsoft.com/office/drawing/2014/main" val="1636069362"/>
                    </a:ext>
                  </a:extLst>
                </a:gridCol>
                <a:gridCol w="723900">
                  <a:extLst>
                    <a:ext uri="{9D8B030D-6E8A-4147-A177-3AD203B41FA5}">
                      <a16:colId xmlns:a16="http://schemas.microsoft.com/office/drawing/2014/main" val="1007170182"/>
                    </a:ext>
                  </a:extLst>
                </a:gridCol>
                <a:gridCol w="3854618">
                  <a:extLst>
                    <a:ext uri="{9D8B030D-6E8A-4147-A177-3AD203B41FA5}">
                      <a16:colId xmlns:a16="http://schemas.microsoft.com/office/drawing/2014/main" val="3157622877"/>
                    </a:ext>
                  </a:extLst>
                </a:gridCol>
                <a:gridCol w="2279482">
                  <a:extLst>
                    <a:ext uri="{9D8B030D-6E8A-4147-A177-3AD203B41FA5}">
                      <a16:colId xmlns:a16="http://schemas.microsoft.com/office/drawing/2014/main" val="2871842708"/>
                    </a:ext>
                  </a:extLst>
                </a:gridCol>
              </a:tblGrid>
              <a:tr h="1048764">
                <a:tc>
                  <a:txBody>
                    <a:bodyPr/>
                    <a:lstStyle/>
                    <a:p>
                      <a:pPr marL="0" algn="l" defTabSz="914400" rtl="0" eaLnBrk="1" latinLnBrk="0" hangingPunct="1">
                        <a:spcAft>
                          <a:spcPts val="0"/>
                        </a:spcAft>
                      </a:pPr>
                      <a:r>
                        <a:rPr lang="zh-CN" sz="2800" b="1" kern="100" dirty="0">
                          <a:solidFill>
                            <a:schemeClr val="bg1"/>
                          </a:solidFill>
                          <a:effectLst/>
                          <a:latin typeface="+mn-lt"/>
                          <a:ea typeface="+mn-ea"/>
                          <a:cs typeface="+mn-cs"/>
                        </a:rPr>
                        <a:t>渔具店位置</a:t>
                      </a:r>
                    </a:p>
                  </a:txBody>
                  <a:tcPr marL="28255" marR="28255" marT="0" marB="0"/>
                </a:tc>
                <a:tc>
                  <a:txBody>
                    <a:bodyPr/>
                    <a:lstStyle/>
                    <a:p>
                      <a:pPr marL="0" algn="l" defTabSz="914400" rtl="0" eaLnBrk="1" latinLnBrk="0" hangingPunct="1">
                        <a:spcAft>
                          <a:spcPts val="0"/>
                        </a:spcAft>
                      </a:pPr>
                      <a:r>
                        <a:rPr lang="zh-CN" sz="2800" b="0" kern="100" dirty="0">
                          <a:solidFill>
                            <a:schemeClr val="dk1"/>
                          </a:solidFill>
                          <a:effectLst/>
                          <a:latin typeface="+mn-lt"/>
                          <a:ea typeface="+mn-ea"/>
                          <a:cs typeface="+mn-cs"/>
                        </a:rPr>
                        <a:t>渔具店的实际地址</a:t>
                      </a:r>
                    </a:p>
                  </a:txBody>
                  <a:tcPr marL="28255" marR="28255" marT="0" marB="0"/>
                </a:tc>
                <a:tc>
                  <a:txBody>
                    <a:bodyPr/>
                    <a:lstStyle/>
                    <a:p>
                      <a:pPr marL="0" algn="l" defTabSz="914400" rtl="0" eaLnBrk="1" latinLnBrk="0" hangingPunct="1">
                        <a:spcAft>
                          <a:spcPts val="0"/>
                        </a:spcAft>
                      </a:pPr>
                      <a:r>
                        <a:rPr lang="zh-CN" sz="2800" b="0" kern="100">
                          <a:solidFill>
                            <a:schemeClr val="dk1"/>
                          </a:solidFill>
                          <a:effectLst/>
                          <a:latin typeface="+mn-lt"/>
                          <a:ea typeface="+mn-ea"/>
                          <a:cs typeface="+mn-cs"/>
                        </a:rPr>
                        <a:t>字符串</a:t>
                      </a:r>
                    </a:p>
                  </a:txBody>
                  <a:tcPr marL="28255" marR="28255" marT="0" marB="0"/>
                </a:tc>
                <a:tc>
                  <a:txBody>
                    <a:bodyPr/>
                    <a:lstStyle/>
                    <a:p>
                      <a:pPr marL="0" algn="l" defTabSz="914400" rtl="0" eaLnBrk="1" latinLnBrk="0" hangingPunct="1">
                        <a:spcAft>
                          <a:spcPts val="0"/>
                        </a:spcAft>
                      </a:pPr>
                      <a:r>
                        <a:rPr lang="en-US" sz="2800" b="0" kern="100">
                          <a:solidFill>
                            <a:schemeClr val="dk1"/>
                          </a:solidFill>
                          <a:effectLst/>
                          <a:latin typeface="+mn-lt"/>
                          <a:ea typeface="+mn-ea"/>
                          <a:cs typeface="+mn-cs"/>
                        </a:rPr>
                        <a:t>100</a:t>
                      </a:r>
                      <a:endParaRPr lang="zh-CN" sz="2800" b="0" kern="100">
                        <a:solidFill>
                          <a:schemeClr val="dk1"/>
                        </a:solidFill>
                        <a:effectLst/>
                        <a:latin typeface="+mn-lt"/>
                        <a:ea typeface="+mn-ea"/>
                        <a:cs typeface="+mn-cs"/>
                      </a:endParaRPr>
                    </a:p>
                  </a:txBody>
                  <a:tcPr marL="28255" marR="28255" marT="0" marB="0"/>
                </a:tc>
                <a:tc>
                  <a:txBody>
                    <a:bodyPr/>
                    <a:lstStyle/>
                    <a:p>
                      <a:pPr marL="0" algn="l" defTabSz="914400" rtl="0" eaLnBrk="1" latinLnBrk="0" hangingPunct="1">
                        <a:spcAft>
                          <a:spcPts val="0"/>
                        </a:spcAft>
                      </a:pPr>
                      <a:r>
                        <a:rPr lang="zh-CN" sz="2800" b="0" kern="100" dirty="0">
                          <a:solidFill>
                            <a:schemeClr val="dk1"/>
                          </a:solidFill>
                          <a:effectLst/>
                          <a:latin typeface="+mn-lt"/>
                          <a:ea typeface="+mn-ea"/>
                          <a:cs typeface="+mn-cs"/>
                        </a:rPr>
                        <a:t>用户在地图选择或手动输入钓点在地图上的具体地址，作为对地理位置的补充，只能包含汉字、字母和数字。</a:t>
                      </a:r>
                    </a:p>
                  </a:txBody>
                  <a:tcPr marL="28255" marR="28255" marT="0" marB="0"/>
                </a:tc>
                <a:tc>
                  <a:txBody>
                    <a:bodyPr/>
                    <a:lstStyle/>
                    <a:p>
                      <a:pPr marL="0" algn="l" defTabSz="914400" rtl="0" eaLnBrk="1" latinLnBrk="0" hangingPunct="1">
                        <a:spcAft>
                          <a:spcPts val="0"/>
                        </a:spcAft>
                      </a:pPr>
                      <a:r>
                        <a:rPr lang="en-US" sz="2800" kern="100">
                          <a:solidFill>
                            <a:schemeClr val="dk1"/>
                          </a:solidFill>
                          <a:effectLst/>
                          <a:latin typeface="+mn-lt"/>
                          <a:ea typeface="+mn-ea"/>
                          <a:cs typeface="+mn-cs"/>
                          <a:hlinkClick r:id="rId3" action="ppaction://hlinkfile"/>
                        </a:rPr>
                        <a:t>UC-006</a:t>
                      </a:r>
                      <a:endParaRPr lang="zh-CN" sz="2800" kern="100">
                        <a:solidFill>
                          <a:schemeClr val="dk1"/>
                        </a:solidFill>
                        <a:effectLst/>
                        <a:latin typeface="+mn-lt"/>
                        <a:ea typeface="+mn-ea"/>
                        <a:cs typeface="+mn-cs"/>
                      </a:endParaRPr>
                    </a:p>
                    <a:p>
                      <a:pPr marL="0" algn="l" defTabSz="914400" rtl="0" eaLnBrk="1" latinLnBrk="0" hangingPunct="1">
                        <a:spcAft>
                          <a:spcPts val="0"/>
                        </a:spcAft>
                      </a:pPr>
                      <a:r>
                        <a:rPr lang="en-US" sz="2800" kern="100">
                          <a:solidFill>
                            <a:schemeClr val="dk1"/>
                          </a:solidFill>
                          <a:effectLst/>
                          <a:latin typeface="+mn-lt"/>
                          <a:ea typeface="+mn-ea"/>
                          <a:cs typeface="+mn-cs"/>
                          <a:hlinkClick r:id="rId4" action="ppaction://hlinkfile"/>
                        </a:rPr>
                        <a:t>UC-007</a:t>
                      </a:r>
                      <a:endParaRPr lang="zh-CN" sz="2800" kern="100">
                        <a:solidFill>
                          <a:schemeClr val="dk1"/>
                        </a:solidFill>
                        <a:effectLst/>
                        <a:latin typeface="+mn-lt"/>
                        <a:ea typeface="+mn-ea"/>
                        <a:cs typeface="+mn-cs"/>
                      </a:endParaRPr>
                    </a:p>
                    <a:p>
                      <a:pPr marL="0" algn="l" defTabSz="914400" rtl="0" eaLnBrk="1" latinLnBrk="0" hangingPunct="1">
                        <a:spcAft>
                          <a:spcPts val="0"/>
                        </a:spcAft>
                      </a:pPr>
                      <a:r>
                        <a:rPr lang="en-US" sz="2800" kern="100">
                          <a:solidFill>
                            <a:schemeClr val="dk1"/>
                          </a:solidFill>
                          <a:effectLst/>
                          <a:latin typeface="+mn-lt"/>
                          <a:ea typeface="+mn-ea"/>
                          <a:cs typeface="+mn-cs"/>
                          <a:hlinkClick r:id="rId5" action="ppaction://hlinkfile"/>
                        </a:rPr>
                        <a:t>UC-029</a:t>
                      </a:r>
                      <a:endParaRPr lang="zh-CN" sz="2800" kern="100">
                        <a:solidFill>
                          <a:schemeClr val="dk1"/>
                        </a:solidFill>
                        <a:effectLst/>
                        <a:latin typeface="+mn-lt"/>
                        <a:ea typeface="+mn-ea"/>
                        <a:cs typeface="+mn-cs"/>
                      </a:endParaRPr>
                    </a:p>
                  </a:txBody>
                  <a:tcPr marL="28255" marR="28255" marT="0" marB="0"/>
                </a:tc>
                <a:extLst>
                  <a:ext uri="{0D108BD9-81ED-4DB2-BD59-A6C34878D82A}">
                    <a16:rowId xmlns:a16="http://schemas.microsoft.com/office/drawing/2014/main" val="2457840590"/>
                  </a:ext>
                </a:extLst>
              </a:tr>
              <a:tr h="262191">
                <a:tc>
                  <a:txBody>
                    <a:bodyPr/>
                    <a:lstStyle/>
                    <a:p>
                      <a:pPr marL="0" algn="l" defTabSz="914400" rtl="0" eaLnBrk="1" latinLnBrk="0" hangingPunct="1">
                        <a:spcAft>
                          <a:spcPts val="0"/>
                        </a:spcAft>
                      </a:pPr>
                      <a:r>
                        <a:rPr lang="zh-CN" sz="2800" b="1" kern="100">
                          <a:solidFill>
                            <a:schemeClr val="bg1"/>
                          </a:solidFill>
                          <a:effectLst/>
                          <a:latin typeface="+mn-lt"/>
                          <a:ea typeface="+mn-ea"/>
                          <a:cs typeface="+mn-cs"/>
                        </a:rPr>
                        <a:t>渔具店名称</a:t>
                      </a:r>
                    </a:p>
                  </a:txBody>
                  <a:tcPr marL="28255" marR="28255" marT="0" marB="0"/>
                </a:tc>
                <a:tc>
                  <a:txBody>
                    <a:bodyPr/>
                    <a:lstStyle/>
                    <a:p>
                      <a:pPr marL="0" algn="l" defTabSz="914400" rtl="0" eaLnBrk="1" latinLnBrk="0" hangingPunct="1">
                        <a:spcAft>
                          <a:spcPts val="0"/>
                        </a:spcAft>
                      </a:pPr>
                      <a:r>
                        <a:rPr lang="zh-CN" sz="2800" b="0" kern="100" dirty="0">
                          <a:solidFill>
                            <a:schemeClr val="dk1"/>
                          </a:solidFill>
                          <a:effectLst/>
                          <a:latin typeface="+mn-lt"/>
                          <a:ea typeface="+mn-ea"/>
                          <a:cs typeface="+mn-cs"/>
                        </a:rPr>
                        <a:t>渔具店的名字</a:t>
                      </a:r>
                    </a:p>
                  </a:txBody>
                  <a:tcPr marL="28255" marR="28255" marT="0" marB="0"/>
                </a:tc>
                <a:tc>
                  <a:txBody>
                    <a:bodyPr/>
                    <a:lstStyle/>
                    <a:p>
                      <a:pPr marL="0" algn="l" defTabSz="914400" rtl="0" eaLnBrk="1" latinLnBrk="0" hangingPunct="1">
                        <a:spcAft>
                          <a:spcPts val="0"/>
                        </a:spcAft>
                      </a:pPr>
                      <a:r>
                        <a:rPr lang="zh-CN" sz="2800" b="0" kern="100" dirty="0">
                          <a:solidFill>
                            <a:schemeClr val="dk1"/>
                          </a:solidFill>
                          <a:effectLst/>
                          <a:latin typeface="+mn-lt"/>
                          <a:ea typeface="+mn-ea"/>
                          <a:cs typeface="+mn-cs"/>
                        </a:rPr>
                        <a:t>字符串</a:t>
                      </a:r>
                    </a:p>
                  </a:txBody>
                  <a:tcPr marL="28255" marR="28255" marT="0" marB="0"/>
                </a:tc>
                <a:tc>
                  <a:txBody>
                    <a:bodyPr/>
                    <a:lstStyle/>
                    <a:p>
                      <a:pPr marL="0" algn="l" defTabSz="914400" rtl="0" eaLnBrk="1" latinLnBrk="0" hangingPunct="1">
                        <a:spcAft>
                          <a:spcPts val="0"/>
                        </a:spcAft>
                      </a:pPr>
                      <a:r>
                        <a:rPr lang="en-US" sz="2800" b="0" kern="100">
                          <a:solidFill>
                            <a:schemeClr val="dk1"/>
                          </a:solidFill>
                          <a:effectLst/>
                          <a:latin typeface="+mn-lt"/>
                          <a:ea typeface="+mn-ea"/>
                          <a:cs typeface="+mn-cs"/>
                        </a:rPr>
                        <a:t>50</a:t>
                      </a:r>
                      <a:endParaRPr lang="zh-CN" sz="2800" b="0" kern="100">
                        <a:solidFill>
                          <a:schemeClr val="dk1"/>
                        </a:solidFill>
                        <a:effectLst/>
                        <a:latin typeface="+mn-lt"/>
                        <a:ea typeface="+mn-ea"/>
                        <a:cs typeface="+mn-cs"/>
                      </a:endParaRPr>
                    </a:p>
                  </a:txBody>
                  <a:tcPr marL="28255" marR="28255" marT="0" marB="0"/>
                </a:tc>
                <a:tc>
                  <a:txBody>
                    <a:bodyPr/>
                    <a:lstStyle/>
                    <a:p>
                      <a:pPr marL="0" algn="l" defTabSz="914400" rtl="0" eaLnBrk="1" latinLnBrk="0" hangingPunct="1">
                        <a:spcAft>
                          <a:spcPts val="0"/>
                        </a:spcAft>
                      </a:pPr>
                      <a:r>
                        <a:rPr lang="zh-CN" sz="2800" b="0" kern="100" dirty="0">
                          <a:solidFill>
                            <a:schemeClr val="dk1"/>
                          </a:solidFill>
                          <a:effectLst/>
                          <a:latin typeface="+mn-lt"/>
                          <a:ea typeface="+mn-ea"/>
                          <a:cs typeface="+mn-cs"/>
                        </a:rPr>
                        <a:t>渔具店的店名</a:t>
                      </a:r>
                    </a:p>
                  </a:txBody>
                  <a:tcPr marL="28255" marR="28255" marT="0" marB="0"/>
                </a:tc>
                <a:tc>
                  <a:txBody>
                    <a:bodyPr/>
                    <a:lstStyle/>
                    <a:p>
                      <a:pPr marL="0" algn="l" defTabSz="914400" rtl="0" eaLnBrk="1" latinLnBrk="0" hangingPunct="1">
                        <a:spcAft>
                          <a:spcPts val="0"/>
                        </a:spcAft>
                      </a:pPr>
                      <a:r>
                        <a:rPr lang="en-US" sz="2800" kern="100">
                          <a:solidFill>
                            <a:schemeClr val="dk1"/>
                          </a:solidFill>
                          <a:effectLst/>
                          <a:latin typeface="+mn-lt"/>
                          <a:ea typeface="+mn-ea"/>
                          <a:cs typeface="+mn-cs"/>
                          <a:hlinkClick r:id="rId3" action="ppaction://hlinkfile"/>
                        </a:rPr>
                        <a:t>UC-006</a:t>
                      </a:r>
                      <a:endParaRPr lang="zh-CN" sz="2800" kern="100">
                        <a:solidFill>
                          <a:schemeClr val="dk1"/>
                        </a:solidFill>
                        <a:effectLst/>
                        <a:latin typeface="+mn-lt"/>
                        <a:ea typeface="+mn-ea"/>
                        <a:cs typeface="+mn-cs"/>
                      </a:endParaRPr>
                    </a:p>
                    <a:p>
                      <a:pPr marL="0" algn="l" defTabSz="914400" rtl="0" eaLnBrk="1" latinLnBrk="0" hangingPunct="1">
                        <a:spcAft>
                          <a:spcPts val="0"/>
                        </a:spcAft>
                      </a:pPr>
                      <a:r>
                        <a:rPr lang="en-US" sz="2800" kern="100">
                          <a:solidFill>
                            <a:schemeClr val="dk1"/>
                          </a:solidFill>
                          <a:effectLst/>
                          <a:latin typeface="+mn-lt"/>
                          <a:ea typeface="+mn-ea"/>
                          <a:cs typeface="+mn-cs"/>
                          <a:hlinkClick r:id="rId4" action="ppaction://hlinkfile"/>
                        </a:rPr>
                        <a:t>UC-007</a:t>
                      </a:r>
                      <a:endParaRPr lang="zh-CN" sz="2800" kern="100">
                        <a:solidFill>
                          <a:schemeClr val="dk1"/>
                        </a:solidFill>
                        <a:effectLst/>
                        <a:latin typeface="+mn-lt"/>
                        <a:ea typeface="+mn-ea"/>
                        <a:cs typeface="+mn-cs"/>
                      </a:endParaRPr>
                    </a:p>
                    <a:p>
                      <a:pPr marL="0" algn="l" defTabSz="914400" rtl="0" eaLnBrk="1" latinLnBrk="0" hangingPunct="1">
                        <a:spcAft>
                          <a:spcPts val="0"/>
                        </a:spcAft>
                      </a:pPr>
                      <a:r>
                        <a:rPr lang="en-US" sz="2800" kern="100">
                          <a:solidFill>
                            <a:schemeClr val="dk1"/>
                          </a:solidFill>
                          <a:effectLst/>
                          <a:latin typeface="+mn-lt"/>
                          <a:ea typeface="+mn-ea"/>
                          <a:cs typeface="+mn-cs"/>
                          <a:hlinkClick r:id="rId5" action="ppaction://hlinkfile"/>
                        </a:rPr>
                        <a:t>UC-029</a:t>
                      </a:r>
                      <a:endParaRPr lang="zh-CN" sz="2800" kern="100">
                        <a:solidFill>
                          <a:schemeClr val="dk1"/>
                        </a:solidFill>
                        <a:effectLst/>
                        <a:latin typeface="+mn-lt"/>
                        <a:ea typeface="+mn-ea"/>
                        <a:cs typeface="+mn-cs"/>
                      </a:endParaRPr>
                    </a:p>
                  </a:txBody>
                  <a:tcPr marL="28255" marR="28255" marT="0" marB="0"/>
                </a:tc>
                <a:extLst>
                  <a:ext uri="{0D108BD9-81ED-4DB2-BD59-A6C34878D82A}">
                    <a16:rowId xmlns:a16="http://schemas.microsoft.com/office/drawing/2014/main" val="2807618031"/>
                  </a:ext>
                </a:extLst>
              </a:tr>
              <a:tr h="961368">
                <a:tc>
                  <a:txBody>
                    <a:bodyPr/>
                    <a:lstStyle/>
                    <a:p>
                      <a:pPr marL="0" algn="l" defTabSz="914400" rtl="0" eaLnBrk="1" latinLnBrk="0" hangingPunct="1">
                        <a:spcAft>
                          <a:spcPts val="0"/>
                        </a:spcAft>
                      </a:pPr>
                      <a:r>
                        <a:rPr lang="zh-CN" sz="2800" b="1" kern="100" dirty="0">
                          <a:solidFill>
                            <a:schemeClr val="bg1"/>
                          </a:solidFill>
                          <a:effectLst/>
                          <a:latin typeface="+mn-lt"/>
                          <a:ea typeface="+mn-ea"/>
                          <a:cs typeface="+mn-cs"/>
                        </a:rPr>
                        <a:t>渔具店联系电话</a:t>
                      </a:r>
                    </a:p>
                  </a:txBody>
                  <a:tcPr marL="28255" marR="28255" marT="0" marB="0"/>
                </a:tc>
                <a:tc>
                  <a:txBody>
                    <a:bodyPr/>
                    <a:lstStyle/>
                    <a:p>
                      <a:pPr marL="0" algn="l" defTabSz="914400" rtl="0" eaLnBrk="1" latinLnBrk="0" hangingPunct="1">
                        <a:spcAft>
                          <a:spcPts val="0"/>
                        </a:spcAft>
                      </a:pPr>
                      <a:r>
                        <a:rPr lang="zh-CN" sz="2800" b="0" kern="100">
                          <a:solidFill>
                            <a:schemeClr val="dk1"/>
                          </a:solidFill>
                          <a:effectLst/>
                          <a:latin typeface="+mn-lt"/>
                          <a:ea typeface="+mn-ea"/>
                          <a:cs typeface="+mn-cs"/>
                        </a:rPr>
                        <a:t>渔具店的电话</a:t>
                      </a:r>
                    </a:p>
                  </a:txBody>
                  <a:tcPr marL="28255" marR="28255" marT="0" marB="0"/>
                </a:tc>
                <a:tc>
                  <a:txBody>
                    <a:bodyPr/>
                    <a:lstStyle/>
                    <a:p>
                      <a:pPr marL="0" algn="l" defTabSz="914400" rtl="0" eaLnBrk="1" latinLnBrk="0" hangingPunct="1">
                        <a:spcAft>
                          <a:spcPts val="0"/>
                        </a:spcAft>
                      </a:pPr>
                      <a:r>
                        <a:rPr lang="zh-CN" sz="2800" b="0" kern="100" dirty="0">
                          <a:solidFill>
                            <a:schemeClr val="dk1"/>
                          </a:solidFill>
                          <a:effectLst/>
                          <a:latin typeface="+mn-lt"/>
                          <a:ea typeface="+mn-ea"/>
                          <a:cs typeface="+mn-cs"/>
                        </a:rPr>
                        <a:t>字符串</a:t>
                      </a:r>
                    </a:p>
                  </a:txBody>
                  <a:tcPr marL="28255" marR="28255" marT="0" marB="0"/>
                </a:tc>
                <a:tc>
                  <a:txBody>
                    <a:bodyPr/>
                    <a:lstStyle/>
                    <a:p>
                      <a:pPr marL="0" algn="l" defTabSz="914400" rtl="0" eaLnBrk="1" latinLnBrk="0" hangingPunct="1">
                        <a:spcAft>
                          <a:spcPts val="0"/>
                        </a:spcAft>
                      </a:pPr>
                      <a:r>
                        <a:rPr lang="en-US" sz="2800" b="0" kern="100" dirty="0">
                          <a:solidFill>
                            <a:schemeClr val="dk1"/>
                          </a:solidFill>
                          <a:effectLst/>
                          <a:latin typeface="+mn-lt"/>
                          <a:ea typeface="+mn-ea"/>
                          <a:cs typeface="+mn-cs"/>
                        </a:rPr>
                        <a:t>11</a:t>
                      </a:r>
                      <a:endParaRPr lang="zh-CN" sz="2800" b="0" kern="100" dirty="0">
                        <a:solidFill>
                          <a:schemeClr val="dk1"/>
                        </a:solidFill>
                        <a:effectLst/>
                        <a:latin typeface="+mn-lt"/>
                        <a:ea typeface="+mn-ea"/>
                        <a:cs typeface="+mn-cs"/>
                      </a:endParaRPr>
                    </a:p>
                  </a:txBody>
                  <a:tcPr marL="28255" marR="28255" marT="0" marB="0"/>
                </a:tc>
                <a:tc>
                  <a:txBody>
                    <a:bodyPr/>
                    <a:lstStyle/>
                    <a:p>
                      <a:pPr marL="0" algn="l" defTabSz="914400" rtl="0" eaLnBrk="1" latinLnBrk="0" hangingPunct="1">
                        <a:spcAft>
                          <a:spcPts val="0"/>
                        </a:spcAft>
                      </a:pPr>
                      <a:r>
                        <a:rPr lang="en-US" sz="2800" b="0" kern="100" dirty="0">
                          <a:solidFill>
                            <a:schemeClr val="dk1"/>
                          </a:solidFill>
                          <a:effectLst/>
                          <a:latin typeface="+mn-lt"/>
                          <a:ea typeface="+mn-ea"/>
                          <a:cs typeface="+mn-cs"/>
                        </a:rPr>
                        <a:t>AAA-BBBB-CCCC</a:t>
                      </a:r>
                      <a:endParaRPr lang="zh-CN" sz="2800" b="0" kern="100" dirty="0">
                        <a:solidFill>
                          <a:schemeClr val="dk1"/>
                        </a:solidFill>
                        <a:effectLst/>
                        <a:latin typeface="+mn-lt"/>
                        <a:ea typeface="+mn-ea"/>
                        <a:cs typeface="+mn-cs"/>
                      </a:endParaRPr>
                    </a:p>
                    <a:p>
                      <a:pPr marL="0" algn="l" defTabSz="914400" rtl="0" eaLnBrk="1" latinLnBrk="0" hangingPunct="1">
                        <a:spcAft>
                          <a:spcPts val="0"/>
                        </a:spcAft>
                      </a:pPr>
                      <a:r>
                        <a:rPr lang="en-US" sz="2800" b="0" kern="100" dirty="0">
                          <a:solidFill>
                            <a:schemeClr val="dk1"/>
                          </a:solidFill>
                          <a:effectLst/>
                          <a:latin typeface="+mn-lt"/>
                          <a:ea typeface="+mn-ea"/>
                          <a:cs typeface="+mn-cs"/>
                        </a:rPr>
                        <a:t>AAA</a:t>
                      </a:r>
                      <a:r>
                        <a:rPr lang="zh-CN" sz="2800" b="0" kern="100" dirty="0">
                          <a:solidFill>
                            <a:schemeClr val="dk1"/>
                          </a:solidFill>
                          <a:effectLst/>
                          <a:latin typeface="+mn-lt"/>
                          <a:ea typeface="+mn-ea"/>
                          <a:cs typeface="+mn-cs"/>
                        </a:rPr>
                        <a:t>代表运营商</a:t>
                      </a:r>
                    </a:p>
                    <a:p>
                      <a:pPr marL="0" algn="l" defTabSz="914400" rtl="0" eaLnBrk="1" latinLnBrk="0" hangingPunct="1">
                        <a:spcAft>
                          <a:spcPts val="0"/>
                        </a:spcAft>
                      </a:pPr>
                      <a:r>
                        <a:rPr lang="en-US" sz="2800" b="0" kern="100" dirty="0">
                          <a:solidFill>
                            <a:schemeClr val="dk1"/>
                          </a:solidFill>
                          <a:effectLst/>
                          <a:latin typeface="+mn-lt"/>
                          <a:ea typeface="+mn-ea"/>
                          <a:cs typeface="+mn-cs"/>
                        </a:rPr>
                        <a:t>BBBB</a:t>
                      </a:r>
                      <a:r>
                        <a:rPr lang="zh-CN" sz="2800" b="0" kern="100" dirty="0">
                          <a:solidFill>
                            <a:schemeClr val="dk1"/>
                          </a:solidFill>
                          <a:effectLst/>
                          <a:latin typeface="+mn-lt"/>
                          <a:ea typeface="+mn-ea"/>
                          <a:cs typeface="+mn-cs"/>
                        </a:rPr>
                        <a:t>代表归属地城市</a:t>
                      </a:r>
                    </a:p>
                    <a:p>
                      <a:pPr marL="0" algn="l" defTabSz="914400" rtl="0" eaLnBrk="1" latinLnBrk="0" hangingPunct="1">
                        <a:spcAft>
                          <a:spcPts val="0"/>
                        </a:spcAft>
                      </a:pPr>
                      <a:r>
                        <a:rPr lang="en-US" sz="2800" b="0" kern="100" dirty="0">
                          <a:solidFill>
                            <a:schemeClr val="dk1"/>
                          </a:solidFill>
                          <a:effectLst/>
                          <a:latin typeface="+mn-lt"/>
                          <a:ea typeface="+mn-ea"/>
                          <a:cs typeface="+mn-cs"/>
                        </a:rPr>
                        <a:t>CCCC</a:t>
                      </a:r>
                      <a:r>
                        <a:rPr lang="zh-CN" sz="2800" b="0" kern="100" dirty="0">
                          <a:solidFill>
                            <a:schemeClr val="dk1"/>
                          </a:solidFill>
                          <a:effectLst/>
                          <a:latin typeface="+mn-lt"/>
                          <a:ea typeface="+mn-ea"/>
                          <a:cs typeface="+mn-cs"/>
                        </a:rPr>
                        <a:t>代表客户号码（尾号）</a:t>
                      </a:r>
                    </a:p>
                  </a:txBody>
                  <a:tcPr marL="28255" marR="28255" marT="0" marB="0"/>
                </a:tc>
                <a:tc>
                  <a:txBody>
                    <a:bodyPr/>
                    <a:lstStyle/>
                    <a:p>
                      <a:pPr marL="0" algn="l" defTabSz="914400" rtl="0" eaLnBrk="1" latinLnBrk="0" hangingPunct="1">
                        <a:spcAft>
                          <a:spcPts val="0"/>
                        </a:spcAft>
                      </a:pPr>
                      <a:r>
                        <a:rPr lang="en-US" sz="2800" kern="100" dirty="0">
                          <a:solidFill>
                            <a:schemeClr val="dk1"/>
                          </a:solidFill>
                          <a:effectLst/>
                          <a:latin typeface="+mn-lt"/>
                          <a:ea typeface="+mn-ea"/>
                          <a:cs typeface="+mn-cs"/>
                          <a:hlinkClick r:id="rId3" action="ppaction://hlinkfile"/>
                        </a:rPr>
                        <a:t>UC-006</a:t>
                      </a:r>
                      <a:endParaRPr lang="zh-CN" sz="2800" kern="100" dirty="0">
                        <a:solidFill>
                          <a:schemeClr val="dk1"/>
                        </a:solidFill>
                        <a:effectLst/>
                        <a:latin typeface="+mn-lt"/>
                        <a:ea typeface="+mn-ea"/>
                        <a:cs typeface="+mn-cs"/>
                      </a:endParaRPr>
                    </a:p>
                    <a:p>
                      <a:pPr marL="0" algn="l" defTabSz="914400" rtl="0" eaLnBrk="1" latinLnBrk="0" hangingPunct="1">
                        <a:spcAft>
                          <a:spcPts val="0"/>
                        </a:spcAft>
                      </a:pPr>
                      <a:r>
                        <a:rPr lang="en-US" sz="2800" kern="100" dirty="0">
                          <a:solidFill>
                            <a:schemeClr val="dk1"/>
                          </a:solidFill>
                          <a:effectLst/>
                          <a:latin typeface="+mn-lt"/>
                          <a:ea typeface="+mn-ea"/>
                          <a:cs typeface="+mn-cs"/>
                          <a:hlinkClick r:id="rId4" action="ppaction://hlinkfile"/>
                        </a:rPr>
                        <a:t>UC-007</a:t>
                      </a:r>
                      <a:endParaRPr lang="zh-CN" sz="2800" kern="100" dirty="0">
                        <a:solidFill>
                          <a:schemeClr val="dk1"/>
                        </a:solidFill>
                        <a:effectLst/>
                        <a:latin typeface="+mn-lt"/>
                        <a:ea typeface="+mn-ea"/>
                        <a:cs typeface="+mn-cs"/>
                      </a:endParaRPr>
                    </a:p>
                    <a:p>
                      <a:pPr marL="0" algn="l" defTabSz="914400" rtl="0" eaLnBrk="1" latinLnBrk="0" hangingPunct="1">
                        <a:spcAft>
                          <a:spcPts val="0"/>
                        </a:spcAft>
                      </a:pPr>
                      <a:r>
                        <a:rPr lang="en-US" sz="2800" kern="100" dirty="0">
                          <a:solidFill>
                            <a:schemeClr val="dk1"/>
                          </a:solidFill>
                          <a:effectLst/>
                          <a:latin typeface="+mn-lt"/>
                          <a:ea typeface="+mn-ea"/>
                          <a:cs typeface="+mn-cs"/>
                          <a:hlinkClick r:id="rId5" action="ppaction://hlinkfile"/>
                        </a:rPr>
                        <a:t>UC-029</a:t>
                      </a:r>
                      <a:endParaRPr lang="zh-CN" sz="2800" kern="100" dirty="0">
                        <a:solidFill>
                          <a:schemeClr val="dk1"/>
                        </a:solidFill>
                        <a:effectLst/>
                        <a:latin typeface="+mn-lt"/>
                        <a:ea typeface="+mn-ea"/>
                        <a:cs typeface="+mn-cs"/>
                      </a:endParaRPr>
                    </a:p>
                  </a:txBody>
                  <a:tcPr marL="28255" marR="28255" marT="0" marB="0"/>
                </a:tc>
                <a:extLst>
                  <a:ext uri="{0D108BD9-81ED-4DB2-BD59-A6C34878D82A}">
                    <a16:rowId xmlns:a16="http://schemas.microsoft.com/office/drawing/2014/main" val="2124057102"/>
                  </a:ext>
                </a:extLst>
              </a:tr>
            </a:tbl>
          </a:graphicData>
        </a:graphic>
      </p:graphicFrame>
    </p:spTree>
    <p:extLst>
      <p:ext uri="{BB962C8B-B14F-4D97-AF65-F5344CB8AC3E}">
        <p14:creationId xmlns:p14="http://schemas.microsoft.com/office/powerpoint/2010/main" val="3846203093"/>
      </p:ext>
    </p:extLst>
  </p:cSld>
  <p:clrMapOvr>
    <a:masterClrMapping/>
  </p:clrMapOvr>
  <p:transition spd="slow">
    <p:push dir="u"/>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Parallelogram 2"/>
          <p:cNvSpPr/>
          <p:nvPr/>
        </p:nvSpPr>
        <p:spPr>
          <a:xfrm>
            <a:off x="2677406" y="-319719"/>
            <a:ext cx="720066" cy="101600"/>
          </a:xfrm>
          <a:prstGeom prst="rect">
            <a:avLst/>
          </a:prstGeom>
          <a:solidFill>
            <a:srgbClr val="D53B8C"/>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41" name="Parallelogram 4"/>
          <p:cNvSpPr/>
          <p:nvPr/>
        </p:nvSpPr>
        <p:spPr>
          <a:xfrm>
            <a:off x="2015312" y="-319719"/>
            <a:ext cx="720066" cy="101600"/>
          </a:xfrm>
          <a:prstGeom prst="rect">
            <a:avLst/>
          </a:prstGeom>
          <a:solidFill>
            <a:srgbClr val="A219B9"/>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42" name="Parallelogram 5"/>
          <p:cNvSpPr/>
          <p:nvPr/>
        </p:nvSpPr>
        <p:spPr>
          <a:xfrm>
            <a:off x="1353218" y="-319720"/>
            <a:ext cx="720066" cy="101600"/>
          </a:xfrm>
          <a:prstGeom prst="rect">
            <a:avLst/>
          </a:prstGeom>
          <a:solidFill>
            <a:srgbClr val="4859D8"/>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43" name="Parallelogram 7"/>
          <p:cNvSpPr/>
          <p:nvPr/>
        </p:nvSpPr>
        <p:spPr>
          <a:xfrm>
            <a:off x="691123" y="-319720"/>
            <a:ext cx="720066" cy="101600"/>
          </a:xfrm>
          <a:prstGeom prst="rect">
            <a:avLst/>
          </a:prstGeom>
          <a:solidFill>
            <a:srgbClr val="3D90F5"/>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44" name="Parallelogram 8"/>
          <p:cNvSpPr/>
          <p:nvPr/>
        </p:nvSpPr>
        <p:spPr>
          <a:xfrm>
            <a:off x="29029" y="-319719"/>
            <a:ext cx="720066" cy="101600"/>
          </a:xfrm>
          <a:prstGeom prst="rect">
            <a:avLst/>
          </a:prstGeom>
          <a:solidFill>
            <a:srgbClr val="02AEE4"/>
          </a:solidFill>
          <a:ln w="12700" cap="flat" cmpd="sng" algn="ctr">
            <a:noFill/>
            <a:prstDash val="solid"/>
            <a:miter lim="800000"/>
          </a:ln>
          <a:effectLst/>
        </p:spPr>
        <p:txBody>
          <a:bodyPr rtlCol="0" anchor="ctr"/>
          <a:lstStyle/>
          <a:p>
            <a:pPr algn="ctr"/>
            <a:endParaRPr lang="id-ID">
              <a:solidFill>
                <a:sysClr val="window" lastClr="FFFFFF"/>
              </a:solidFill>
              <a:latin typeface="Calibri" panose="020F0502020204030204"/>
            </a:endParaRPr>
          </a:p>
        </p:txBody>
      </p:sp>
      <p:sp>
        <p:nvSpPr>
          <p:cNvPr id="45" name="Freeform 10"/>
          <p:cNvSpPr/>
          <p:nvPr/>
        </p:nvSpPr>
        <p:spPr>
          <a:xfrm>
            <a:off x="3339500" y="-319720"/>
            <a:ext cx="683453" cy="101600"/>
          </a:xfrm>
          <a:prstGeom prst="rect">
            <a:avLst/>
          </a:prstGeom>
          <a:solidFill>
            <a:srgbClr val="FF79A2"/>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97" name="矩形 96"/>
          <p:cNvSpPr/>
          <p:nvPr/>
        </p:nvSpPr>
        <p:spPr>
          <a:xfrm>
            <a:off x="0" y="-1028700"/>
            <a:ext cx="590550" cy="400050"/>
          </a:xfrm>
          <a:prstGeom prst="rect">
            <a:avLst/>
          </a:prstGeom>
          <a:gradFill>
            <a:gsLst>
              <a:gs pos="0">
                <a:srgbClr val="029ACA"/>
              </a:gs>
              <a:gs pos="100000">
                <a:srgbClr val="02AEE4"/>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98" name="矩形 97"/>
          <p:cNvSpPr/>
          <p:nvPr/>
        </p:nvSpPr>
        <p:spPr>
          <a:xfrm>
            <a:off x="685800" y="-1028700"/>
            <a:ext cx="590550" cy="400050"/>
          </a:xfrm>
          <a:prstGeom prst="rect">
            <a:avLst/>
          </a:prstGeom>
          <a:gradFill>
            <a:gsLst>
              <a:gs pos="0">
                <a:srgbClr val="1378F3"/>
              </a:gs>
              <a:gs pos="100000">
                <a:srgbClr val="3D90F5"/>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99" name="矩形 98"/>
          <p:cNvSpPr/>
          <p:nvPr/>
        </p:nvSpPr>
        <p:spPr>
          <a:xfrm>
            <a:off x="2743200" y="-1028700"/>
            <a:ext cx="590550" cy="400050"/>
          </a:xfrm>
          <a:prstGeom prst="rect">
            <a:avLst/>
          </a:prstGeom>
          <a:gradFill>
            <a:gsLst>
              <a:gs pos="0">
                <a:srgbClr val="BC2876"/>
              </a:gs>
              <a:gs pos="100000">
                <a:srgbClr val="D53B8C"/>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100" name="矩形 99"/>
          <p:cNvSpPr/>
          <p:nvPr/>
        </p:nvSpPr>
        <p:spPr>
          <a:xfrm>
            <a:off x="3429000" y="-1028700"/>
            <a:ext cx="590550" cy="400050"/>
          </a:xfrm>
          <a:prstGeom prst="rect">
            <a:avLst/>
          </a:prstGeom>
          <a:gradFill>
            <a:gsLst>
              <a:gs pos="0">
                <a:srgbClr val="FF4F85"/>
              </a:gs>
              <a:gs pos="100000">
                <a:srgbClr val="FF79A2"/>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101" name="矩形 100"/>
          <p:cNvSpPr/>
          <p:nvPr/>
        </p:nvSpPr>
        <p:spPr>
          <a:xfrm>
            <a:off x="1371600" y="-1028700"/>
            <a:ext cx="590550" cy="400050"/>
          </a:xfrm>
          <a:prstGeom prst="rect">
            <a:avLst/>
          </a:prstGeom>
          <a:gradFill>
            <a:gsLst>
              <a:gs pos="0">
                <a:srgbClr val="2B3EC9"/>
              </a:gs>
              <a:gs pos="100000">
                <a:srgbClr val="4859D8"/>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102" name="矩形 101"/>
          <p:cNvSpPr/>
          <p:nvPr/>
        </p:nvSpPr>
        <p:spPr>
          <a:xfrm>
            <a:off x="2057400" y="-1028700"/>
            <a:ext cx="590550" cy="400050"/>
          </a:xfrm>
          <a:prstGeom prst="rect">
            <a:avLst/>
          </a:prstGeom>
          <a:gradFill>
            <a:gsLst>
              <a:gs pos="0">
                <a:srgbClr val="7D138F"/>
              </a:gs>
              <a:gs pos="100000">
                <a:srgbClr val="A219B9"/>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grpSp>
        <p:nvGrpSpPr>
          <p:cNvPr id="93" name="组合 92"/>
          <p:cNvGrpSpPr/>
          <p:nvPr/>
        </p:nvGrpSpPr>
        <p:grpSpPr>
          <a:xfrm>
            <a:off x="453" y="6756400"/>
            <a:ext cx="12192000" cy="101600"/>
            <a:chOff x="0" y="6756400"/>
            <a:chExt cx="12192000" cy="101600"/>
          </a:xfrm>
          <a:solidFill>
            <a:schemeClr val="accent1">
              <a:lumMod val="75000"/>
            </a:schemeClr>
          </a:solidFill>
        </p:grpSpPr>
        <p:sp>
          <p:nvSpPr>
            <p:cNvPr id="94" name="Rectangle 1"/>
            <p:cNvSpPr/>
            <p:nvPr/>
          </p:nvSpPr>
          <p:spPr>
            <a:xfrm>
              <a:off x="0" y="6756400"/>
              <a:ext cx="12192000" cy="101600"/>
            </a:xfrm>
            <a:prstGeom prst="rect">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95" name="Parallelogram 2"/>
            <p:cNvSpPr/>
            <p:nvPr/>
          </p:nvSpPr>
          <p:spPr>
            <a:xfrm>
              <a:off x="107918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96" name="Parallelogram 4"/>
            <p:cNvSpPr/>
            <p:nvPr/>
          </p:nvSpPr>
          <p:spPr>
            <a:xfrm>
              <a:off x="1010285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19" name="Parallelogram 5"/>
            <p:cNvSpPr/>
            <p:nvPr/>
          </p:nvSpPr>
          <p:spPr>
            <a:xfrm>
              <a:off x="941387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20" name="Parallelogram 7"/>
            <p:cNvSpPr/>
            <p:nvPr/>
          </p:nvSpPr>
          <p:spPr>
            <a:xfrm>
              <a:off x="872490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21" name="Parallelogram 8"/>
            <p:cNvSpPr/>
            <p:nvPr/>
          </p:nvSpPr>
          <p:spPr>
            <a:xfrm>
              <a:off x="80359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22" name="Freeform 10"/>
            <p:cNvSpPr/>
            <p:nvPr/>
          </p:nvSpPr>
          <p:spPr>
            <a:xfrm>
              <a:off x="11480799" y="6756400"/>
              <a:ext cx="711201" cy="101600"/>
            </a:xfrm>
            <a:custGeom>
              <a:avLst/>
              <a:gdLst>
                <a:gd name="connsiteX0" fmla="*/ 57150 w 711201"/>
                <a:gd name="connsiteY0" fmla="*/ 0 h 101600"/>
                <a:gd name="connsiteX1" fmla="*/ 711201 w 711201"/>
                <a:gd name="connsiteY1" fmla="*/ 0 h 101600"/>
                <a:gd name="connsiteX2" fmla="*/ 711201 w 711201"/>
                <a:gd name="connsiteY2" fmla="*/ 101600 h 101600"/>
                <a:gd name="connsiteX3" fmla="*/ 0 w 711201"/>
                <a:gd name="connsiteY3" fmla="*/ 101600 h 101600"/>
              </a:gdLst>
              <a:ahLst/>
              <a:cxnLst>
                <a:cxn ang="0">
                  <a:pos x="connsiteX0" y="connsiteY0"/>
                </a:cxn>
                <a:cxn ang="0">
                  <a:pos x="connsiteX1" y="connsiteY1"/>
                </a:cxn>
                <a:cxn ang="0">
                  <a:pos x="connsiteX2" y="connsiteY2"/>
                </a:cxn>
                <a:cxn ang="0">
                  <a:pos x="connsiteX3" y="connsiteY3"/>
                </a:cxn>
              </a:cxnLst>
              <a:rect l="l" t="t" r="r" b="b"/>
              <a:pathLst>
                <a:path w="711201" h="101600">
                  <a:moveTo>
                    <a:pt x="57150" y="0"/>
                  </a:moveTo>
                  <a:lnTo>
                    <a:pt x="711201" y="0"/>
                  </a:lnTo>
                  <a:lnTo>
                    <a:pt x="711201" y="101600"/>
                  </a:lnTo>
                  <a:lnTo>
                    <a:pt x="0" y="101600"/>
                  </a:lnTo>
                  <a:close/>
                </a:path>
              </a:pathLst>
            </a:cu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grpSp>
      <p:sp>
        <p:nvSpPr>
          <p:cNvPr id="123" name="矩形 122"/>
          <p:cNvSpPr/>
          <p:nvPr/>
        </p:nvSpPr>
        <p:spPr>
          <a:xfrm>
            <a:off x="-18142" y="0"/>
            <a:ext cx="182563" cy="508000"/>
          </a:xfrm>
          <a:prstGeom prst="rect">
            <a:avLst/>
          </a:prstGeom>
          <a:solidFill>
            <a:srgbClr val="7CAFD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124" name="文本框 4"/>
          <p:cNvSpPr txBox="1">
            <a:spLocks noChangeArrowheads="1"/>
          </p:cNvSpPr>
          <p:nvPr/>
        </p:nvSpPr>
        <p:spPr bwMode="auto">
          <a:xfrm>
            <a:off x="73139" y="-42689"/>
            <a:ext cx="6388305"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None/>
            </a:pPr>
            <a:r>
              <a:rPr lang="zh-CN" altLang="en-US" sz="4400" b="1" dirty="0" smtClean="0">
                <a:solidFill>
                  <a:srgbClr val="FF6600"/>
                </a:solidFill>
                <a:latin typeface="微软雅黑" panose="020B0503020204020204" pitchFamily="34" charset="-122"/>
                <a:ea typeface="微软雅黑" panose="020B0503020204020204" pitchFamily="34" charset="-122"/>
              </a:rPr>
              <a:t>渔具店</a:t>
            </a:r>
            <a:r>
              <a:rPr lang="zh-CN" altLang="en-US" sz="4400" b="1" dirty="0" smtClean="0">
                <a:latin typeface="微软雅黑" panose="020B0503020204020204" pitchFamily="34" charset="-122"/>
                <a:ea typeface="微软雅黑" panose="020B0503020204020204" pitchFamily="34" charset="-122"/>
              </a:rPr>
              <a:t>用例数据字典</a:t>
            </a:r>
            <a:r>
              <a:rPr lang="en-US" altLang="zh-CN" b="1" dirty="0" smtClean="0">
                <a:solidFill>
                  <a:prstClr val="black"/>
                </a:solidFill>
                <a:latin typeface="微软雅黑" panose="020B0503020204020204" pitchFamily="34" charset="-122"/>
                <a:ea typeface="微软雅黑" panose="020B0503020204020204" pitchFamily="34" charset="-122"/>
              </a:rPr>
              <a:t>[5]</a:t>
            </a:r>
            <a:endParaRPr lang="zh-CN" altLang="en-US" b="1" dirty="0">
              <a:solidFill>
                <a:srgbClr val="FF6600"/>
              </a:solidFill>
              <a:latin typeface="微软雅黑" panose="020B0503020204020204" pitchFamily="34" charset="-122"/>
              <a:ea typeface="微软雅黑" panose="020B0503020204020204" pitchFamily="34" charset="-122"/>
            </a:endParaRPr>
          </a:p>
        </p:txBody>
      </p:sp>
      <p:graphicFrame>
        <p:nvGraphicFramePr>
          <p:cNvPr id="3" name="表格 2"/>
          <p:cNvGraphicFramePr>
            <a:graphicFrameLocks noGrp="1"/>
          </p:cNvGraphicFramePr>
          <p:nvPr>
            <p:extLst>
              <p:ext uri="{D42A27DB-BD31-4B8C-83A1-F6EECF244321}">
                <p14:modId xmlns:p14="http://schemas.microsoft.com/office/powerpoint/2010/main" val="4169062927"/>
              </p:ext>
            </p:extLst>
          </p:nvPr>
        </p:nvGraphicFramePr>
        <p:xfrm>
          <a:off x="82663" y="1036632"/>
          <a:ext cx="12027579" cy="5120640"/>
        </p:xfrm>
        <a:graphic>
          <a:graphicData uri="http://schemas.openxmlformats.org/drawingml/2006/table">
            <a:tbl>
              <a:tblPr firstRow="1" firstCol="1" bandRow="1">
                <a:tableStyleId>{5C22544A-7EE6-4342-B048-85BDC9FD1C3A}</a:tableStyleId>
              </a:tblPr>
              <a:tblGrid>
                <a:gridCol w="1650757">
                  <a:extLst>
                    <a:ext uri="{9D8B030D-6E8A-4147-A177-3AD203B41FA5}">
                      <a16:colId xmlns:a16="http://schemas.microsoft.com/office/drawing/2014/main" val="2103497203"/>
                    </a:ext>
                  </a:extLst>
                </a:gridCol>
                <a:gridCol w="2205493">
                  <a:extLst>
                    <a:ext uri="{9D8B030D-6E8A-4147-A177-3AD203B41FA5}">
                      <a16:colId xmlns:a16="http://schemas.microsoft.com/office/drawing/2014/main" val="3756853262"/>
                    </a:ext>
                  </a:extLst>
                </a:gridCol>
                <a:gridCol w="1237129">
                  <a:extLst>
                    <a:ext uri="{9D8B030D-6E8A-4147-A177-3AD203B41FA5}">
                      <a16:colId xmlns:a16="http://schemas.microsoft.com/office/drawing/2014/main" val="1636069362"/>
                    </a:ext>
                  </a:extLst>
                </a:gridCol>
                <a:gridCol w="876300">
                  <a:extLst>
                    <a:ext uri="{9D8B030D-6E8A-4147-A177-3AD203B41FA5}">
                      <a16:colId xmlns:a16="http://schemas.microsoft.com/office/drawing/2014/main" val="1007170182"/>
                    </a:ext>
                  </a:extLst>
                </a:gridCol>
                <a:gridCol w="3778418">
                  <a:extLst>
                    <a:ext uri="{9D8B030D-6E8A-4147-A177-3AD203B41FA5}">
                      <a16:colId xmlns:a16="http://schemas.microsoft.com/office/drawing/2014/main" val="3157622877"/>
                    </a:ext>
                  </a:extLst>
                </a:gridCol>
                <a:gridCol w="2279482">
                  <a:extLst>
                    <a:ext uri="{9D8B030D-6E8A-4147-A177-3AD203B41FA5}">
                      <a16:colId xmlns:a16="http://schemas.microsoft.com/office/drawing/2014/main" val="2871842708"/>
                    </a:ext>
                  </a:extLst>
                </a:gridCol>
              </a:tblGrid>
              <a:tr h="262191">
                <a:tc>
                  <a:txBody>
                    <a:bodyPr/>
                    <a:lstStyle/>
                    <a:p>
                      <a:pPr algn="l">
                        <a:spcAft>
                          <a:spcPts val="0"/>
                        </a:spcAft>
                      </a:pPr>
                      <a:r>
                        <a:rPr lang="zh-CN" sz="2800" b="1" kern="100" dirty="0">
                          <a:solidFill>
                            <a:schemeClr val="bg1"/>
                          </a:solidFill>
                          <a:effectLst/>
                        </a:rPr>
                        <a:t>渔具店介绍</a:t>
                      </a:r>
                      <a:endParaRPr lang="zh-CN" sz="2800" b="1"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endParaRPr>
                    </a:p>
                  </a:txBody>
                  <a:tcPr marL="28255" marR="28255" marT="0" marB="0"/>
                </a:tc>
                <a:tc>
                  <a:txBody>
                    <a:bodyPr/>
                    <a:lstStyle/>
                    <a:p>
                      <a:pPr algn="l">
                        <a:spcAft>
                          <a:spcPts val="0"/>
                        </a:spcAft>
                      </a:pPr>
                      <a:r>
                        <a:rPr lang="zh-CN" sz="2800" b="0" kern="100">
                          <a:solidFill>
                            <a:schemeClr val="tx1">
                              <a:lumMod val="85000"/>
                              <a:lumOff val="15000"/>
                            </a:schemeClr>
                          </a:solidFill>
                          <a:effectLst/>
                        </a:rPr>
                        <a:t>渔具店的详细介绍</a:t>
                      </a:r>
                      <a:endParaRPr lang="zh-CN" sz="2800" b="0" kern="100">
                        <a:solidFill>
                          <a:schemeClr val="tx1">
                            <a:lumMod val="85000"/>
                            <a:lumOff val="15000"/>
                          </a:schemeClr>
                        </a:solidFill>
                        <a:effectLst/>
                        <a:latin typeface="Calibri" panose="020F0502020204030204" pitchFamily="34" charset="0"/>
                        <a:ea typeface="宋体" panose="02010600030101010101" pitchFamily="2" charset="-122"/>
                        <a:cs typeface="Times New Roman" panose="02020603050405020304" pitchFamily="18" charset="0"/>
                      </a:endParaRPr>
                    </a:p>
                  </a:txBody>
                  <a:tcPr marL="28255" marR="28255" marT="0" marB="0"/>
                </a:tc>
                <a:tc>
                  <a:txBody>
                    <a:bodyPr/>
                    <a:lstStyle/>
                    <a:p>
                      <a:pPr algn="l">
                        <a:spcAft>
                          <a:spcPts val="0"/>
                        </a:spcAft>
                      </a:pPr>
                      <a:r>
                        <a:rPr lang="zh-CN" sz="2800" b="0" kern="100">
                          <a:solidFill>
                            <a:schemeClr val="tx1">
                              <a:lumMod val="85000"/>
                              <a:lumOff val="15000"/>
                            </a:schemeClr>
                          </a:solidFill>
                          <a:effectLst/>
                        </a:rPr>
                        <a:t>字符串</a:t>
                      </a:r>
                      <a:endParaRPr lang="zh-CN" sz="2800" b="0" kern="100">
                        <a:solidFill>
                          <a:schemeClr val="tx1">
                            <a:lumMod val="85000"/>
                            <a:lumOff val="15000"/>
                          </a:schemeClr>
                        </a:solidFill>
                        <a:effectLst/>
                        <a:latin typeface="Calibri" panose="020F0502020204030204" pitchFamily="34" charset="0"/>
                        <a:ea typeface="宋体" panose="02010600030101010101" pitchFamily="2" charset="-122"/>
                        <a:cs typeface="Times New Roman" panose="02020603050405020304" pitchFamily="18" charset="0"/>
                      </a:endParaRPr>
                    </a:p>
                  </a:txBody>
                  <a:tcPr marL="28255" marR="28255" marT="0" marB="0"/>
                </a:tc>
                <a:tc>
                  <a:txBody>
                    <a:bodyPr/>
                    <a:lstStyle/>
                    <a:p>
                      <a:pPr algn="l">
                        <a:spcAft>
                          <a:spcPts val="0"/>
                        </a:spcAft>
                      </a:pPr>
                      <a:r>
                        <a:rPr lang="en-US" sz="2800" b="0" kern="100">
                          <a:solidFill>
                            <a:schemeClr val="tx1">
                              <a:lumMod val="85000"/>
                              <a:lumOff val="15000"/>
                            </a:schemeClr>
                          </a:solidFill>
                          <a:effectLst/>
                        </a:rPr>
                        <a:t>500</a:t>
                      </a:r>
                      <a:endParaRPr lang="zh-CN" sz="2800" b="0" kern="100">
                        <a:solidFill>
                          <a:schemeClr val="tx1">
                            <a:lumMod val="85000"/>
                            <a:lumOff val="15000"/>
                          </a:schemeClr>
                        </a:solidFill>
                        <a:effectLst/>
                        <a:latin typeface="Calibri" panose="020F0502020204030204" pitchFamily="34" charset="0"/>
                        <a:ea typeface="宋体" panose="02010600030101010101" pitchFamily="2" charset="-122"/>
                        <a:cs typeface="Times New Roman" panose="02020603050405020304" pitchFamily="18" charset="0"/>
                      </a:endParaRPr>
                    </a:p>
                  </a:txBody>
                  <a:tcPr marL="28255" marR="28255" marT="0" marB="0"/>
                </a:tc>
                <a:tc>
                  <a:txBody>
                    <a:bodyPr/>
                    <a:lstStyle/>
                    <a:p>
                      <a:pPr algn="l">
                        <a:spcAft>
                          <a:spcPts val="0"/>
                        </a:spcAft>
                      </a:pPr>
                      <a:r>
                        <a:rPr lang="en-US" sz="2800" b="0" kern="100">
                          <a:solidFill>
                            <a:schemeClr val="tx1">
                              <a:lumMod val="85000"/>
                              <a:lumOff val="15000"/>
                            </a:schemeClr>
                          </a:solidFill>
                          <a:effectLst/>
                        </a:rPr>
                        <a:t> </a:t>
                      </a:r>
                      <a:endParaRPr lang="zh-CN" sz="2800" b="0" kern="100">
                        <a:solidFill>
                          <a:schemeClr val="tx1">
                            <a:lumMod val="85000"/>
                            <a:lumOff val="15000"/>
                          </a:schemeClr>
                        </a:solidFill>
                        <a:effectLst/>
                        <a:latin typeface="Calibri" panose="020F0502020204030204" pitchFamily="34" charset="0"/>
                        <a:ea typeface="宋体" panose="02010600030101010101" pitchFamily="2" charset="-122"/>
                        <a:cs typeface="Times New Roman" panose="02020603050405020304" pitchFamily="18" charset="0"/>
                      </a:endParaRPr>
                    </a:p>
                  </a:txBody>
                  <a:tcPr marL="28255" marR="28255" marT="0" marB="0"/>
                </a:tc>
                <a:tc>
                  <a:txBody>
                    <a:bodyPr/>
                    <a:lstStyle/>
                    <a:p>
                      <a:pPr algn="l">
                        <a:spcAft>
                          <a:spcPts val="0"/>
                        </a:spcAft>
                      </a:pPr>
                      <a:r>
                        <a:rPr lang="en-US" sz="2800" u="sng" kern="100">
                          <a:effectLst/>
                          <a:hlinkClick r:id="rId3" action="ppaction://hlinkfile"/>
                        </a:rPr>
                        <a:t>UC-006</a:t>
                      </a:r>
                      <a:endParaRPr lang="zh-CN" sz="2800" kern="100">
                        <a:effectLst/>
                      </a:endParaRPr>
                    </a:p>
                    <a:p>
                      <a:pPr algn="l">
                        <a:spcAft>
                          <a:spcPts val="0"/>
                        </a:spcAft>
                      </a:pPr>
                      <a:r>
                        <a:rPr lang="en-US" sz="2800" u="sng" kern="100">
                          <a:effectLst/>
                          <a:hlinkClick r:id="rId4" action="ppaction://hlinkfile"/>
                        </a:rPr>
                        <a:t>UC-007</a:t>
                      </a:r>
                      <a:endParaRPr lang="zh-CN" sz="2800" kern="100">
                        <a:effectLst/>
                      </a:endParaRPr>
                    </a:p>
                    <a:p>
                      <a:pPr algn="l">
                        <a:spcAft>
                          <a:spcPts val="0"/>
                        </a:spcAft>
                      </a:pPr>
                      <a:r>
                        <a:rPr lang="en-US" sz="2800" u="sng" kern="100">
                          <a:effectLst/>
                          <a:hlinkClick r:id="rId5" action="ppaction://hlinkfile"/>
                        </a:rPr>
                        <a:t>UC-029</a:t>
                      </a:r>
                      <a:endParaRPr lang="zh-CN" sz="2800" kern="100">
                        <a:effectLst/>
                        <a:latin typeface="Calibri" panose="020F0502020204030204" pitchFamily="34" charset="0"/>
                        <a:ea typeface="宋体" panose="02010600030101010101" pitchFamily="2" charset="-122"/>
                        <a:cs typeface="Times New Roman" panose="02020603050405020304" pitchFamily="18" charset="0"/>
                      </a:endParaRPr>
                    </a:p>
                  </a:txBody>
                  <a:tcPr marL="28255" marR="28255" marT="0" marB="0"/>
                </a:tc>
                <a:extLst>
                  <a:ext uri="{0D108BD9-81ED-4DB2-BD59-A6C34878D82A}">
                    <a16:rowId xmlns:a16="http://schemas.microsoft.com/office/drawing/2014/main" val="284050545"/>
                  </a:ext>
                </a:extLst>
              </a:tr>
              <a:tr h="1573147">
                <a:tc>
                  <a:txBody>
                    <a:bodyPr/>
                    <a:lstStyle/>
                    <a:p>
                      <a:pPr algn="l">
                        <a:spcAft>
                          <a:spcPts val="0"/>
                        </a:spcAft>
                      </a:pPr>
                      <a:r>
                        <a:rPr lang="zh-CN" sz="2800" b="1" kern="100">
                          <a:solidFill>
                            <a:schemeClr val="bg1"/>
                          </a:solidFill>
                          <a:effectLst/>
                        </a:rPr>
                        <a:t>渔具店可见性</a:t>
                      </a:r>
                      <a:endParaRPr lang="zh-CN" sz="2800" b="1" kern="100">
                        <a:solidFill>
                          <a:schemeClr val="bg1"/>
                        </a:solidFill>
                        <a:effectLst/>
                        <a:latin typeface="Calibri" panose="020F0502020204030204" pitchFamily="34" charset="0"/>
                        <a:ea typeface="宋体" panose="02010600030101010101" pitchFamily="2" charset="-122"/>
                        <a:cs typeface="Times New Roman" panose="02020603050405020304" pitchFamily="18" charset="0"/>
                      </a:endParaRPr>
                    </a:p>
                  </a:txBody>
                  <a:tcPr marL="28255" marR="28255" marT="0" marB="0"/>
                </a:tc>
                <a:tc>
                  <a:txBody>
                    <a:bodyPr/>
                    <a:lstStyle/>
                    <a:p>
                      <a:pPr algn="l">
                        <a:spcAft>
                          <a:spcPts val="0"/>
                        </a:spcAft>
                      </a:pPr>
                      <a:r>
                        <a:rPr lang="zh-CN" sz="2800" b="0" kern="100" dirty="0">
                          <a:solidFill>
                            <a:schemeClr val="tx1">
                              <a:lumMod val="85000"/>
                              <a:lumOff val="15000"/>
                            </a:schemeClr>
                          </a:solidFill>
                          <a:effectLst/>
                        </a:rPr>
                        <a:t>用户创建的渔具店对其他用户的可见性</a:t>
                      </a:r>
                      <a:endParaRPr lang="zh-CN" sz="2800" b="0" kern="100" dirty="0">
                        <a:solidFill>
                          <a:schemeClr val="tx1">
                            <a:lumMod val="85000"/>
                            <a:lumOff val="15000"/>
                          </a:schemeClr>
                        </a:solidFill>
                        <a:effectLst/>
                        <a:latin typeface="Calibri" panose="020F0502020204030204" pitchFamily="34" charset="0"/>
                        <a:ea typeface="宋体" panose="02010600030101010101" pitchFamily="2" charset="-122"/>
                        <a:cs typeface="Times New Roman" panose="02020603050405020304" pitchFamily="18" charset="0"/>
                      </a:endParaRPr>
                    </a:p>
                  </a:txBody>
                  <a:tcPr marL="28255" marR="28255" marT="0" marB="0"/>
                </a:tc>
                <a:tc>
                  <a:txBody>
                    <a:bodyPr/>
                    <a:lstStyle/>
                    <a:p>
                      <a:pPr algn="l">
                        <a:spcAft>
                          <a:spcPts val="0"/>
                        </a:spcAft>
                      </a:pPr>
                      <a:r>
                        <a:rPr lang="zh-CN" sz="2800" b="0" kern="100">
                          <a:solidFill>
                            <a:schemeClr val="tx1">
                              <a:lumMod val="85000"/>
                              <a:lumOff val="15000"/>
                            </a:schemeClr>
                          </a:solidFill>
                          <a:effectLst/>
                        </a:rPr>
                        <a:t>字符串</a:t>
                      </a:r>
                      <a:endParaRPr lang="zh-CN" sz="2800" b="0" kern="100">
                        <a:solidFill>
                          <a:schemeClr val="tx1">
                            <a:lumMod val="85000"/>
                            <a:lumOff val="15000"/>
                          </a:schemeClr>
                        </a:solidFill>
                        <a:effectLst/>
                        <a:latin typeface="Calibri" panose="020F0502020204030204" pitchFamily="34" charset="0"/>
                        <a:ea typeface="宋体" panose="02010600030101010101" pitchFamily="2" charset="-122"/>
                        <a:cs typeface="Times New Roman" panose="02020603050405020304" pitchFamily="18" charset="0"/>
                      </a:endParaRPr>
                    </a:p>
                  </a:txBody>
                  <a:tcPr marL="28255" marR="28255" marT="0" marB="0"/>
                </a:tc>
                <a:tc>
                  <a:txBody>
                    <a:bodyPr/>
                    <a:lstStyle/>
                    <a:p>
                      <a:pPr algn="l">
                        <a:spcAft>
                          <a:spcPts val="0"/>
                        </a:spcAft>
                      </a:pPr>
                      <a:r>
                        <a:rPr lang="en-US" sz="2800" b="0" kern="100">
                          <a:solidFill>
                            <a:schemeClr val="tx1">
                              <a:lumMod val="85000"/>
                              <a:lumOff val="15000"/>
                            </a:schemeClr>
                          </a:solidFill>
                          <a:effectLst/>
                        </a:rPr>
                        <a:t>20</a:t>
                      </a:r>
                      <a:endParaRPr lang="zh-CN" sz="2800" b="0" kern="100">
                        <a:solidFill>
                          <a:schemeClr val="tx1">
                            <a:lumMod val="85000"/>
                            <a:lumOff val="15000"/>
                          </a:schemeClr>
                        </a:solidFill>
                        <a:effectLst/>
                        <a:latin typeface="Calibri" panose="020F0502020204030204" pitchFamily="34" charset="0"/>
                        <a:ea typeface="宋体" panose="02010600030101010101" pitchFamily="2" charset="-122"/>
                        <a:cs typeface="Times New Roman" panose="02020603050405020304" pitchFamily="18" charset="0"/>
                      </a:endParaRPr>
                    </a:p>
                  </a:txBody>
                  <a:tcPr marL="28255" marR="28255" marT="0" marB="0"/>
                </a:tc>
                <a:tc>
                  <a:txBody>
                    <a:bodyPr/>
                    <a:lstStyle/>
                    <a:p>
                      <a:pPr algn="l">
                        <a:spcAft>
                          <a:spcPts val="0"/>
                        </a:spcAft>
                      </a:pPr>
                      <a:r>
                        <a:rPr lang="zh-CN" sz="2800" b="0" kern="100" dirty="0">
                          <a:solidFill>
                            <a:schemeClr val="tx1">
                              <a:lumMod val="85000"/>
                              <a:lumOff val="15000"/>
                            </a:schemeClr>
                          </a:solidFill>
                          <a:effectLst/>
                        </a:rPr>
                        <a:t>根据用户创建时的选择填入。分为以下三级：</a:t>
                      </a:r>
                    </a:p>
                    <a:p>
                      <a:pPr algn="l">
                        <a:spcAft>
                          <a:spcPts val="0"/>
                        </a:spcAft>
                      </a:pPr>
                      <a:r>
                        <a:rPr lang="zh-CN" sz="2800" b="0" kern="100" dirty="0">
                          <a:solidFill>
                            <a:schemeClr val="tx1">
                              <a:lumMod val="85000"/>
                              <a:lumOff val="15000"/>
                            </a:schemeClr>
                          </a:solidFill>
                          <a:effectLst/>
                        </a:rPr>
                        <a:t>第一级：仅自己可见</a:t>
                      </a:r>
                    </a:p>
                    <a:p>
                      <a:pPr algn="l">
                        <a:spcAft>
                          <a:spcPts val="0"/>
                        </a:spcAft>
                      </a:pPr>
                      <a:r>
                        <a:rPr lang="zh-CN" sz="2800" b="0" kern="100" dirty="0">
                          <a:solidFill>
                            <a:schemeClr val="tx1">
                              <a:lumMod val="85000"/>
                              <a:lumOff val="15000"/>
                            </a:schemeClr>
                          </a:solidFill>
                          <a:effectLst/>
                        </a:rPr>
                        <a:t>第二级：仅好友可见</a:t>
                      </a:r>
                    </a:p>
                    <a:p>
                      <a:pPr algn="l">
                        <a:spcAft>
                          <a:spcPts val="0"/>
                        </a:spcAft>
                      </a:pPr>
                      <a:r>
                        <a:rPr lang="zh-CN" sz="2800" b="0" kern="100" dirty="0">
                          <a:solidFill>
                            <a:schemeClr val="tx1">
                              <a:lumMod val="85000"/>
                              <a:lumOff val="15000"/>
                            </a:schemeClr>
                          </a:solidFill>
                          <a:effectLst/>
                        </a:rPr>
                        <a:t>第三级：所有人可见</a:t>
                      </a:r>
                    </a:p>
                    <a:p>
                      <a:pPr algn="l">
                        <a:spcAft>
                          <a:spcPts val="0"/>
                        </a:spcAft>
                      </a:pPr>
                      <a:r>
                        <a:rPr lang="zh-CN" sz="2800" b="0" kern="100" dirty="0">
                          <a:solidFill>
                            <a:schemeClr val="tx1">
                              <a:lumMod val="85000"/>
                              <a:lumOff val="15000"/>
                            </a:schemeClr>
                          </a:solidFill>
                          <a:effectLst/>
                        </a:rPr>
                        <a:t>每一级都包含该级以上的可见性</a:t>
                      </a:r>
                      <a:endParaRPr lang="zh-CN" sz="2800" b="0" kern="100" dirty="0">
                        <a:solidFill>
                          <a:schemeClr val="tx1">
                            <a:lumMod val="85000"/>
                            <a:lumOff val="15000"/>
                          </a:schemeClr>
                        </a:solidFill>
                        <a:effectLst/>
                        <a:latin typeface="Calibri" panose="020F0502020204030204" pitchFamily="34" charset="0"/>
                        <a:ea typeface="宋体" panose="02010600030101010101" pitchFamily="2" charset="-122"/>
                        <a:cs typeface="Times New Roman" panose="02020603050405020304" pitchFamily="18" charset="0"/>
                      </a:endParaRPr>
                    </a:p>
                  </a:txBody>
                  <a:tcPr marL="28255" marR="28255" marT="0" marB="0"/>
                </a:tc>
                <a:tc>
                  <a:txBody>
                    <a:bodyPr/>
                    <a:lstStyle/>
                    <a:p>
                      <a:pPr algn="l">
                        <a:spcAft>
                          <a:spcPts val="0"/>
                        </a:spcAft>
                      </a:pPr>
                      <a:r>
                        <a:rPr lang="en-US" sz="2800" u="sng" kern="100">
                          <a:effectLst/>
                          <a:hlinkClick r:id="rId3" action="ppaction://hlinkfile"/>
                        </a:rPr>
                        <a:t>UC-006</a:t>
                      </a:r>
                      <a:endParaRPr lang="zh-CN" sz="2800" kern="100">
                        <a:effectLst/>
                      </a:endParaRPr>
                    </a:p>
                    <a:p>
                      <a:pPr algn="l">
                        <a:spcAft>
                          <a:spcPts val="0"/>
                        </a:spcAft>
                      </a:pPr>
                      <a:r>
                        <a:rPr lang="en-US" sz="2800" u="sng" kern="100">
                          <a:effectLst/>
                          <a:hlinkClick r:id="rId4" action="ppaction://hlinkfile"/>
                        </a:rPr>
                        <a:t>UC-007</a:t>
                      </a:r>
                      <a:endParaRPr lang="zh-CN" sz="2800" kern="100">
                        <a:effectLst/>
                        <a:latin typeface="Calibri" panose="020F0502020204030204" pitchFamily="34" charset="0"/>
                        <a:ea typeface="宋体" panose="02010600030101010101" pitchFamily="2" charset="-122"/>
                        <a:cs typeface="Times New Roman" panose="02020603050405020304" pitchFamily="18" charset="0"/>
                      </a:endParaRPr>
                    </a:p>
                  </a:txBody>
                  <a:tcPr marL="28255" marR="28255" marT="0" marB="0"/>
                </a:tc>
                <a:extLst>
                  <a:ext uri="{0D108BD9-81ED-4DB2-BD59-A6C34878D82A}">
                    <a16:rowId xmlns:a16="http://schemas.microsoft.com/office/drawing/2014/main" val="820667413"/>
                  </a:ext>
                </a:extLst>
              </a:tr>
              <a:tr h="436986">
                <a:tc>
                  <a:txBody>
                    <a:bodyPr/>
                    <a:lstStyle/>
                    <a:p>
                      <a:pPr algn="l">
                        <a:spcAft>
                          <a:spcPts val="0"/>
                        </a:spcAft>
                      </a:pPr>
                      <a:r>
                        <a:rPr lang="zh-CN" sz="2800" b="1" kern="100" dirty="0">
                          <a:solidFill>
                            <a:schemeClr val="bg1"/>
                          </a:solidFill>
                          <a:effectLst/>
                        </a:rPr>
                        <a:t>渔具店照片</a:t>
                      </a:r>
                      <a:endParaRPr lang="zh-CN" sz="2800" b="1"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endParaRPr>
                    </a:p>
                  </a:txBody>
                  <a:tcPr marL="28255" marR="28255" marT="0" marB="0"/>
                </a:tc>
                <a:tc>
                  <a:txBody>
                    <a:bodyPr/>
                    <a:lstStyle/>
                    <a:p>
                      <a:pPr algn="l">
                        <a:spcAft>
                          <a:spcPts val="0"/>
                        </a:spcAft>
                      </a:pPr>
                      <a:r>
                        <a:rPr lang="zh-CN" sz="2800" b="0" kern="100">
                          <a:solidFill>
                            <a:schemeClr val="tx1">
                              <a:lumMod val="85000"/>
                              <a:lumOff val="15000"/>
                            </a:schemeClr>
                          </a:solidFill>
                          <a:effectLst/>
                        </a:rPr>
                        <a:t>渔具店的店面图或者环境图</a:t>
                      </a:r>
                      <a:endParaRPr lang="zh-CN" sz="2800" b="0" kern="100">
                        <a:solidFill>
                          <a:schemeClr val="tx1">
                            <a:lumMod val="85000"/>
                            <a:lumOff val="15000"/>
                          </a:schemeClr>
                        </a:solidFill>
                        <a:effectLst/>
                        <a:latin typeface="Calibri" panose="020F0502020204030204" pitchFamily="34" charset="0"/>
                        <a:ea typeface="宋体" panose="02010600030101010101" pitchFamily="2" charset="-122"/>
                        <a:cs typeface="Times New Roman" panose="02020603050405020304" pitchFamily="18" charset="0"/>
                      </a:endParaRPr>
                    </a:p>
                  </a:txBody>
                  <a:tcPr marL="28255" marR="28255" marT="0" marB="0"/>
                </a:tc>
                <a:tc>
                  <a:txBody>
                    <a:bodyPr/>
                    <a:lstStyle/>
                    <a:p>
                      <a:pPr algn="l">
                        <a:spcAft>
                          <a:spcPts val="0"/>
                        </a:spcAft>
                      </a:pPr>
                      <a:r>
                        <a:rPr lang="zh-CN" altLang="en-US" sz="2800" b="0" kern="100" dirty="0" smtClean="0">
                          <a:solidFill>
                            <a:schemeClr val="tx1">
                              <a:lumMod val="85000"/>
                              <a:lumOff val="15000"/>
                            </a:schemeClr>
                          </a:solidFill>
                          <a:effectLst/>
                          <a:latin typeface="+mn-lt"/>
                          <a:ea typeface="+mn-ea"/>
                          <a:cs typeface="+mn-cs"/>
                        </a:rPr>
                        <a:t>字符串</a:t>
                      </a:r>
                      <a:endParaRPr lang="zh-CN" sz="2800" b="0" kern="100" dirty="0">
                        <a:solidFill>
                          <a:schemeClr val="tx1">
                            <a:lumMod val="85000"/>
                            <a:lumOff val="15000"/>
                          </a:schemeClr>
                        </a:solidFill>
                        <a:effectLst/>
                        <a:latin typeface="Calibri" panose="020F0502020204030204" pitchFamily="34" charset="0"/>
                        <a:ea typeface="宋体" panose="02010600030101010101" pitchFamily="2" charset="-122"/>
                        <a:cs typeface="Times New Roman" panose="02020603050405020304" pitchFamily="18" charset="0"/>
                      </a:endParaRPr>
                    </a:p>
                  </a:txBody>
                  <a:tcPr marL="28255" marR="28255" marT="0" marB="0"/>
                </a:tc>
                <a:tc>
                  <a:txBody>
                    <a:bodyPr/>
                    <a:lstStyle/>
                    <a:p>
                      <a:pPr algn="l">
                        <a:spcAft>
                          <a:spcPts val="0"/>
                        </a:spcAft>
                      </a:pPr>
                      <a:r>
                        <a:rPr lang="en-US" sz="2800" b="0" kern="100" dirty="0" smtClean="0">
                          <a:solidFill>
                            <a:schemeClr val="tx1">
                              <a:lumMod val="85000"/>
                              <a:lumOff val="15000"/>
                            </a:schemeClr>
                          </a:solidFill>
                          <a:effectLst/>
                        </a:rPr>
                        <a:t>500</a:t>
                      </a:r>
                      <a:r>
                        <a:rPr lang="en-US" sz="2800" b="0" kern="100" dirty="0">
                          <a:solidFill>
                            <a:schemeClr val="tx1">
                              <a:lumMod val="85000"/>
                              <a:lumOff val="15000"/>
                            </a:schemeClr>
                          </a:solidFill>
                          <a:effectLst/>
                        </a:rPr>
                        <a:t> </a:t>
                      </a:r>
                      <a:endParaRPr lang="zh-CN" sz="2800" b="0" kern="100" dirty="0">
                        <a:solidFill>
                          <a:schemeClr val="tx1">
                            <a:lumMod val="85000"/>
                            <a:lumOff val="15000"/>
                          </a:schemeClr>
                        </a:solidFill>
                        <a:effectLst/>
                        <a:latin typeface="Calibri" panose="020F0502020204030204" pitchFamily="34" charset="0"/>
                        <a:ea typeface="宋体" panose="02010600030101010101" pitchFamily="2" charset="-122"/>
                        <a:cs typeface="Times New Roman" panose="02020603050405020304" pitchFamily="18" charset="0"/>
                      </a:endParaRPr>
                    </a:p>
                  </a:txBody>
                  <a:tcPr marL="28255" marR="28255" marT="0" marB="0"/>
                </a:tc>
                <a:tc>
                  <a:txBody>
                    <a:bodyPr/>
                    <a:lstStyle/>
                    <a:p>
                      <a:pPr algn="l">
                        <a:spcAft>
                          <a:spcPts val="0"/>
                        </a:spcAft>
                      </a:pPr>
                      <a:r>
                        <a:rPr lang="zh-CN" sz="2800" b="0" kern="100" dirty="0">
                          <a:solidFill>
                            <a:schemeClr val="tx1">
                              <a:lumMod val="85000"/>
                              <a:lumOff val="15000"/>
                            </a:schemeClr>
                          </a:solidFill>
                          <a:effectLst/>
                        </a:rPr>
                        <a:t>用户现场拍照或者从相册选取照片上传</a:t>
                      </a:r>
                      <a:endParaRPr lang="zh-CN" sz="2800" b="0" kern="100" dirty="0">
                        <a:solidFill>
                          <a:schemeClr val="tx1">
                            <a:lumMod val="85000"/>
                            <a:lumOff val="15000"/>
                          </a:schemeClr>
                        </a:solidFill>
                        <a:effectLst/>
                        <a:latin typeface="Calibri" panose="020F0502020204030204" pitchFamily="34" charset="0"/>
                        <a:ea typeface="宋体" panose="02010600030101010101" pitchFamily="2" charset="-122"/>
                        <a:cs typeface="Times New Roman" panose="02020603050405020304" pitchFamily="18" charset="0"/>
                      </a:endParaRPr>
                    </a:p>
                  </a:txBody>
                  <a:tcPr marL="28255" marR="28255" marT="0" marB="0"/>
                </a:tc>
                <a:tc>
                  <a:txBody>
                    <a:bodyPr/>
                    <a:lstStyle/>
                    <a:p>
                      <a:pPr algn="l">
                        <a:spcAft>
                          <a:spcPts val="0"/>
                        </a:spcAft>
                      </a:pPr>
                      <a:r>
                        <a:rPr lang="en-US" sz="2800" u="sng" kern="100" dirty="0">
                          <a:effectLst/>
                          <a:hlinkClick r:id="rId3" action="ppaction://hlinkfile"/>
                        </a:rPr>
                        <a:t>UC-006</a:t>
                      </a:r>
                      <a:endParaRPr lang="zh-CN" sz="2800" kern="100" dirty="0">
                        <a:effectLst/>
                      </a:endParaRPr>
                    </a:p>
                    <a:p>
                      <a:pPr algn="l">
                        <a:spcAft>
                          <a:spcPts val="0"/>
                        </a:spcAft>
                      </a:pPr>
                      <a:r>
                        <a:rPr lang="en-US" sz="2800" u="sng" kern="100" dirty="0">
                          <a:effectLst/>
                          <a:hlinkClick r:id="rId4" action="ppaction://hlinkfile"/>
                        </a:rPr>
                        <a:t>UC-007</a:t>
                      </a:r>
                      <a:endParaRPr lang="zh-CN" sz="2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28255" marR="28255" marT="0" marB="0"/>
                </a:tc>
                <a:extLst>
                  <a:ext uri="{0D108BD9-81ED-4DB2-BD59-A6C34878D82A}">
                    <a16:rowId xmlns:a16="http://schemas.microsoft.com/office/drawing/2014/main" val="2938851706"/>
                  </a:ext>
                </a:extLst>
              </a:tr>
            </a:tbl>
          </a:graphicData>
        </a:graphic>
      </p:graphicFrame>
    </p:spTree>
    <p:extLst>
      <p:ext uri="{BB962C8B-B14F-4D97-AF65-F5344CB8AC3E}">
        <p14:creationId xmlns:p14="http://schemas.microsoft.com/office/powerpoint/2010/main" val="843192120"/>
      </p:ext>
    </p:extLst>
  </p:cSld>
  <p:clrMapOvr>
    <a:masterClrMapping/>
  </p:clrMapOvr>
  <p:transition spd="slow">
    <p:push dir="u"/>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Freeform 5">
            <a:extLst>
              <a:ext uri="{FF2B5EF4-FFF2-40B4-BE49-F238E27FC236}">
                <a16:creationId xmlns:a16="http://schemas.microsoft.com/office/drawing/2014/main" id="{57A1520C-6DF9-48E6-926B-E898BAEE61A3}"/>
              </a:ext>
            </a:extLst>
          </p:cNvPr>
          <p:cNvSpPr/>
          <p:nvPr/>
        </p:nvSpPr>
        <p:spPr bwMode="auto">
          <a:xfrm>
            <a:off x="269690" y="147461"/>
            <a:ext cx="262718"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53" name="Freeform 6">
            <a:extLst>
              <a:ext uri="{FF2B5EF4-FFF2-40B4-BE49-F238E27FC236}">
                <a16:creationId xmlns:a16="http://schemas.microsoft.com/office/drawing/2014/main" id="{2B110C71-F003-48D8-8A73-52AEC8FE9DD2}"/>
              </a:ext>
            </a:extLst>
          </p:cNvPr>
          <p:cNvSpPr/>
          <p:nvPr/>
        </p:nvSpPr>
        <p:spPr bwMode="auto">
          <a:xfrm>
            <a:off x="441542" y="321290"/>
            <a:ext cx="262718" cy="26864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54" name="Freeform 7">
            <a:extLst>
              <a:ext uri="{FF2B5EF4-FFF2-40B4-BE49-F238E27FC236}">
                <a16:creationId xmlns:a16="http://schemas.microsoft.com/office/drawing/2014/main" id="{34739476-600F-4027-977D-521397A54488}"/>
              </a:ext>
            </a:extLst>
          </p:cNvPr>
          <p:cNvSpPr/>
          <p:nvPr/>
        </p:nvSpPr>
        <p:spPr bwMode="auto">
          <a:xfrm>
            <a:off x="265739" y="503020"/>
            <a:ext cx="260742"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55" name="标题 1">
            <a:extLst>
              <a:ext uri="{FF2B5EF4-FFF2-40B4-BE49-F238E27FC236}">
                <a16:creationId xmlns:a16="http://schemas.microsoft.com/office/drawing/2014/main" id="{3545FD0D-3C7B-4E3C-9368-7964BD7235CE}"/>
              </a:ext>
            </a:extLst>
          </p:cNvPr>
          <p:cNvSpPr txBox="1"/>
          <p:nvPr/>
        </p:nvSpPr>
        <p:spPr>
          <a:xfrm>
            <a:off x="708210" y="185979"/>
            <a:ext cx="3025589" cy="634082"/>
          </a:xfrm>
          <a:prstGeom prst="rect">
            <a:avLst/>
          </a:prstGeom>
        </p:spPr>
        <p:txBody>
          <a:bodyPr/>
          <a:lstStyle>
            <a:lvl1pPr algn="l" defTabSz="914400" rtl="0" eaLnBrk="1" latinLnBrk="0" hangingPunct="1">
              <a:spcBef>
                <a:spcPct val="0"/>
              </a:spcBef>
              <a:buNone/>
              <a:defRPr sz="3600" kern="1200">
                <a:solidFill>
                  <a:srgbClr val="92D050"/>
                </a:solidFill>
                <a:latin typeface="汉仪秀英体简" pitchFamily="49" charset="-122"/>
                <a:ea typeface="汉仪秀英体简" pitchFamily="49" charset="-122"/>
                <a:cs typeface="+mj-cs"/>
              </a:defRPr>
            </a:lvl1pPr>
          </a:lstStyle>
          <a:p>
            <a:r>
              <a:rPr lang="zh-CN" altLang="en-US" sz="3200" dirty="0" smtClean="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项目章程</a:t>
            </a:r>
            <a:r>
              <a:rPr lang="en-US" altLang="zh-CN" sz="3200"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[1]</a:t>
            </a:r>
            <a:endParaRPr lang="zh-CN" altLang="en-US" sz="3200"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4260" y="955372"/>
            <a:ext cx="10505265" cy="566968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48787315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Parallelogram 2"/>
          <p:cNvSpPr/>
          <p:nvPr/>
        </p:nvSpPr>
        <p:spPr>
          <a:xfrm>
            <a:off x="2677406" y="-319719"/>
            <a:ext cx="720066" cy="101600"/>
          </a:xfrm>
          <a:prstGeom prst="rect">
            <a:avLst/>
          </a:prstGeom>
          <a:solidFill>
            <a:srgbClr val="D53B8C"/>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41" name="Parallelogram 4"/>
          <p:cNvSpPr/>
          <p:nvPr/>
        </p:nvSpPr>
        <p:spPr>
          <a:xfrm>
            <a:off x="2015312" y="-319719"/>
            <a:ext cx="720066" cy="101600"/>
          </a:xfrm>
          <a:prstGeom prst="rect">
            <a:avLst/>
          </a:prstGeom>
          <a:solidFill>
            <a:srgbClr val="A219B9"/>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42" name="Parallelogram 5"/>
          <p:cNvSpPr/>
          <p:nvPr/>
        </p:nvSpPr>
        <p:spPr>
          <a:xfrm>
            <a:off x="1353218" y="-319720"/>
            <a:ext cx="720066" cy="101600"/>
          </a:xfrm>
          <a:prstGeom prst="rect">
            <a:avLst/>
          </a:prstGeom>
          <a:solidFill>
            <a:srgbClr val="4859D8"/>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43" name="Parallelogram 7"/>
          <p:cNvSpPr/>
          <p:nvPr/>
        </p:nvSpPr>
        <p:spPr>
          <a:xfrm>
            <a:off x="691123" y="-319720"/>
            <a:ext cx="720066" cy="101600"/>
          </a:xfrm>
          <a:prstGeom prst="rect">
            <a:avLst/>
          </a:prstGeom>
          <a:solidFill>
            <a:srgbClr val="3D90F5"/>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44" name="Parallelogram 8"/>
          <p:cNvSpPr/>
          <p:nvPr/>
        </p:nvSpPr>
        <p:spPr>
          <a:xfrm>
            <a:off x="29029" y="-319719"/>
            <a:ext cx="720066" cy="101600"/>
          </a:xfrm>
          <a:prstGeom prst="rect">
            <a:avLst/>
          </a:prstGeom>
          <a:solidFill>
            <a:srgbClr val="02AEE4"/>
          </a:solidFill>
          <a:ln w="12700" cap="flat" cmpd="sng" algn="ctr">
            <a:noFill/>
            <a:prstDash val="solid"/>
            <a:miter lim="800000"/>
          </a:ln>
          <a:effectLst/>
        </p:spPr>
        <p:txBody>
          <a:bodyPr rtlCol="0" anchor="ctr"/>
          <a:lstStyle/>
          <a:p>
            <a:pPr algn="ctr"/>
            <a:endParaRPr lang="id-ID">
              <a:solidFill>
                <a:sysClr val="window" lastClr="FFFFFF"/>
              </a:solidFill>
              <a:latin typeface="Calibri" panose="020F0502020204030204"/>
            </a:endParaRPr>
          </a:p>
        </p:txBody>
      </p:sp>
      <p:sp>
        <p:nvSpPr>
          <p:cNvPr id="45" name="Freeform 10"/>
          <p:cNvSpPr/>
          <p:nvPr/>
        </p:nvSpPr>
        <p:spPr>
          <a:xfrm>
            <a:off x="3339500" y="-319720"/>
            <a:ext cx="683453" cy="101600"/>
          </a:xfrm>
          <a:prstGeom prst="rect">
            <a:avLst/>
          </a:prstGeom>
          <a:solidFill>
            <a:srgbClr val="FF79A2"/>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97" name="矩形 96"/>
          <p:cNvSpPr/>
          <p:nvPr/>
        </p:nvSpPr>
        <p:spPr>
          <a:xfrm>
            <a:off x="0" y="-1028700"/>
            <a:ext cx="590550" cy="400050"/>
          </a:xfrm>
          <a:prstGeom prst="rect">
            <a:avLst/>
          </a:prstGeom>
          <a:gradFill>
            <a:gsLst>
              <a:gs pos="0">
                <a:srgbClr val="029ACA"/>
              </a:gs>
              <a:gs pos="100000">
                <a:srgbClr val="02AEE4"/>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98" name="矩形 97"/>
          <p:cNvSpPr/>
          <p:nvPr/>
        </p:nvSpPr>
        <p:spPr>
          <a:xfrm>
            <a:off x="685800" y="-1028700"/>
            <a:ext cx="590550" cy="400050"/>
          </a:xfrm>
          <a:prstGeom prst="rect">
            <a:avLst/>
          </a:prstGeom>
          <a:gradFill>
            <a:gsLst>
              <a:gs pos="0">
                <a:srgbClr val="1378F3"/>
              </a:gs>
              <a:gs pos="100000">
                <a:srgbClr val="3D90F5"/>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99" name="矩形 98"/>
          <p:cNvSpPr/>
          <p:nvPr/>
        </p:nvSpPr>
        <p:spPr>
          <a:xfrm>
            <a:off x="2743200" y="-1028700"/>
            <a:ext cx="590550" cy="400050"/>
          </a:xfrm>
          <a:prstGeom prst="rect">
            <a:avLst/>
          </a:prstGeom>
          <a:gradFill>
            <a:gsLst>
              <a:gs pos="0">
                <a:srgbClr val="BC2876"/>
              </a:gs>
              <a:gs pos="100000">
                <a:srgbClr val="D53B8C"/>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100" name="矩形 99"/>
          <p:cNvSpPr/>
          <p:nvPr/>
        </p:nvSpPr>
        <p:spPr>
          <a:xfrm>
            <a:off x="3429000" y="-1028700"/>
            <a:ext cx="590550" cy="400050"/>
          </a:xfrm>
          <a:prstGeom prst="rect">
            <a:avLst/>
          </a:prstGeom>
          <a:gradFill>
            <a:gsLst>
              <a:gs pos="0">
                <a:srgbClr val="FF4F85"/>
              </a:gs>
              <a:gs pos="100000">
                <a:srgbClr val="FF79A2"/>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101" name="矩形 100"/>
          <p:cNvSpPr/>
          <p:nvPr/>
        </p:nvSpPr>
        <p:spPr>
          <a:xfrm>
            <a:off x="1371600" y="-1028700"/>
            <a:ext cx="590550" cy="400050"/>
          </a:xfrm>
          <a:prstGeom prst="rect">
            <a:avLst/>
          </a:prstGeom>
          <a:gradFill>
            <a:gsLst>
              <a:gs pos="0">
                <a:srgbClr val="2B3EC9"/>
              </a:gs>
              <a:gs pos="100000">
                <a:srgbClr val="4859D8"/>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102" name="矩形 101"/>
          <p:cNvSpPr/>
          <p:nvPr/>
        </p:nvSpPr>
        <p:spPr>
          <a:xfrm>
            <a:off x="2057400" y="-1028700"/>
            <a:ext cx="590550" cy="400050"/>
          </a:xfrm>
          <a:prstGeom prst="rect">
            <a:avLst/>
          </a:prstGeom>
          <a:gradFill>
            <a:gsLst>
              <a:gs pos="0">
                <a:srgbClr val="7D138F"/>
              </a:gs>
              <a:gs pos="100000">
                <a:srgbClr val="A219B9"/>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grpSp>
        <p:nvGrpSpPr>
          <p:cNvPr id="93" name="组合 92"/>
          <p:cNvGrpSpPr/>
          <p:nvPr/>
        </p:nvGrpSpPr>
        <p:grpSpPr>
          <a:xfrm>
            <a:off x="453" y="6756400"/>
            <a:ext cx="12192000" cy="101600"/>
            <a:chOff x="0" y="6756400"/>
            <a:chExt cx="12192000" cy="101600"/>
          </a:xfrm>
          <a:solidFill>
            <a:schemeClr val="accent1">
              <a:lumMod val="75000"/>
            </a:schemeClr>
          </a:solidFill>
        </p:grpSpPr>
        <p:sp>
          <p:nvSpPr>
            <p:cNvPr id="94" name="Rectangle 1"/>
            <p:cNvSpPr/>
            <p:nvPr/>
          </p:nvSpPr>
          <p:spPr>
            <a:xfrm>
              <a:off x="0" y="6756400"/>
              <a:ext cx="12192000" cy="101600"/>
            </a:xfrm>
            <a:prstGeom prst="rect">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95" name="Parallelogram 2"/>
            <p:cNvSpPr/>
            <p:nvPr/>
          </p:nvSpPr>
          <p:spPr>
            <a:xfrm>
              <a:off x="107918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96" name="Parallelogram 4"/>
            <p:cNvSpPr/>
            <p:nvPr/>
          </p:nvSpPr>
          <p:spPr>
            <a:xfrm>
              <a:off x="1010285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19" name="Parallelogram 5"/>
            <p:cNvSpPr/>
            <p:nvPr/>
          </p:nvSpPr>
          <p:spPr>
            <a:xfrm>
              <a:off x="941387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20" name="Parallelogram 7"/>
            <p:cNvSpPr/>
            <p:nvPr/>
          </p:nvSpPr>
          <p:spPr>
            <a:xfrm>
              <a:off x="872490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21" name="Parallelogram 8"/>
            <p:cNvSpPr/>
            <p:nvPr/>
          </p:nvSpPr>
          <p:spPr>
            <a:xfrm>
              <a:off x="80359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22" name="Freeform 10"/>
            <p:cNvSpPr/>
            <p:nvPr/>
          </p:nvSpPr>
          <p:spPr>
            <a:xfrm>
              <a:off x="11480799" y="6756400"/>
              <a:ext cx="711201" cy="101600"/>
            </a:xfrm>
            <a:custGeom>
              <a:avLst/>
              <a:gdLst>
                <a:gd name="connsiteX0" fmla="*/ 57150 w 711201"/>
                <a:gd name="connsiteY0" fmla="*/ 0 h 101600"/>
                <a:gd name="connsiteX1" fmla="*/ 711201 w 711201"/>
                <a:gd name="connsiteY1" fmla="*/ 0 h 101600"/>
                <a:gd name="connsiteX2" fmla="*/ 711201 w 711201"/>
                <a:gd name="connsiteY2" fmla="*/ 101600 h 101600"/>
                <a:gd name="connsiteX3" fmla="*/ 0 w 711201"/>
                <a:gd name="connsiteY3" fmla="*/ 101600 h 101600"/>
              </a:gdLst>
              <a:ahLst/>
              <a:cxnLst>
                <a:cxn ang="0">
                  <a:pos x="connsiteX0" y="connsiteY0"/>
                </a:cxn>
                <a:cxn ang="0">
                  <a:pos x="connsiteX1" y="connsiteY1"/>
                </a:cxn>
                <a:cxn ang="0">
                  <a:pos x="connsiteX2" y="connsiteY2"/>
                </a:cxn>
                <a:cxn ang="0">
                  <a:pos x="connsiteX3" y="connsiteY3"/>
                </a:cxn>
              </a:cxnLst>
              <a:rect l="l" t="t" r="r" b="b"/>
              <a:pathLst>
                <a:path w="711201" h="101600">
                  <a:moveTo>
                    <a:pt x="57150" y="0"/>
                  </a:moveTo>
                  <a:lnTo>
                    <a:pt x="711201" y="0"/>
                  </a:lnTo>
                  <a:lnTo>
                    <a:pt x="711201" y="101600"/>
                  </a:lnTo>
                  <a:lnTo>
                    <a:pt x="0" y="101600"/>
                  </a:lnTo>
                  <a:close/>
                </a:path>
              </a:pathLst>
            </a:cu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grpSp>
      <p:sp>
        <p:nvSpPr>
          <p:cNvPr id="123" name="矩形 122"/>
          <p:cNvSpPr/>
          <p:nvPr/>
        </p:nvSpPr>
        <p:spPr>
          <a:xfrm>
            <a:off x="-18142" y="0"/>
            <a:ext cx="182563" cy="508000"/>
          </a:xfrm>
          <a:prstGeom prst="rect">
            <a:avLst/>
          </a:prstGeom>
          <a:solidFill>
            <a:srgbClr val="7CAFD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124" name="文本框 4"/>
          <p:cNvSpPr txBox="1">
            <a:spLocks noChangeArrowheads="1"/>
          </p:cNvSpPr>
          <p:nvPr/>
        </p:nvSpPr>
        <p:spPr bwMode="auto">
          <a:xfrm>
            <a:off x="73139" y="-42689"/>
            <a:ext cx="6388305"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None/>
            </a:pPr>
            <a:r>
              <a:rPr lang="zh-CN" altLang="en-US" sz="4400" b="1" dirty="0" smtClean="0">
                <a:solidFill>
                  <a:srgbClr val="FF6600"/>
                </a:solidFill>
                <a:latin typeface="微软雅黑" panose="020B0503020204020204" pitchFamily="34" charset="-122"/>
                <a:ea typeface="微软雅黑" panose="020B0503020204020204" pitchFamily="34" charset="-122"/>
              </a:rPr>
              <a:t>渔具店</a:t>
            </a:r>
            <a:r>
              <a:rPr lang="en-US" altLang="zh-CN" sz="4400" b="1" dirty="0" smtClean="0">
                <a:latin typeface="微软雅黑" panose="020B0503020204020204" pitchFamily="34" charset="-122"/>
                <a:ea typeface="微软雅黑" panose="020B0503020204020204" pitchFamily="34" charset="-122"/>
              </a:rPr>
              <a:t>E-R</a:t>
            </a:r>
            <a:r>
              <a:rPr lang="zh-CN" altLang="en-US" sz="4400" b="1" dirty="0" smtClean="0">
                <a:latin typeface="微软雅黑" panose="020B0503020204020204" pitchFamily="34" charset="-122"/>
                <a:ea typeface="微软雅黑" panose="020B0503020204020204" pitchFamily="34" charset="-122"/>
              </a:rPr>
              <a:t>图</a:t>
            </a:r>
            <a:r>
              <a:rPr lang="en-US" altLang="zh-CN" b="1" dirty="0" smtClean="0">
                <a:solidFill>
                  <a:prstClr val="black"/>
                </a:solidFill>
                <a:latin typeface="微软雅黑" panose="020B0503020204020204" pitchFamily="34" charset="-122"/>
                <a:ea typeface="微软雅黑" panose="020B0503020204020204" pitchFamily="34" charset="-122"/>
              </a:rPr>
              <a:t>[5]</a:t>
            </a:r>
            <a:endParaRPr lang="zh-CN" altLang="en-US" b="1" dirty="0">
              <a:solidFill>
                <a:srgbClr val="FF6600"/>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stretch>
            <a:fillRect/>
          </a:stretch>
        </p:blipFill>
        <p:spPr>
          <a:xfrm>
            <a:off x="1051155" y="902182"/>
            <a:ext cx="9966921" cy="5422418"/>
          </a:xfrm>
          <a:prstGeom prst="rect">
            <a:avLst/>
          </a:prstGeom>
        </p:spPr>
      </p:pic>
    </p:spTree>
    <p:extLst>
      <p:ext uri="{BB962C8B-B14F-4D97-AF65-F5344CB8AC3E}">
        <p14:creationId xmlns:p14="http://schemas.microsoft.com/office/powerpoint/2010/main" val="3415976337"/>
      </p:ext>
    </p:extLst>
  </p:cSld>
  <p:clrMapOvr>
    <a:masterClrMapping/>
  </p:clrMapOvr>
  <p:transition spd="slow">
    <p:push dir="u"/>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Parallelogram 2"/>
          <p:cNvSpPr/>
          <p:nvPr/>
        </p:nvSpPr>
        <p:spPr>
          <a:xfrm>
            <a:off x="2677406" y="-319719"/>
            <a:ext cx="720066" cy="101600"/>
          </a:xfrm>
          <a:prstGeom prst="rect">
            <a:avLst/>
          </a:prstGeom>
          <a:solidFill>
            <a:srgbClr val="D53B8C"/>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41" name="Parallelogram 4"/>
          <p:cNvSpPr/>
          <p:nvPr/>
        </p:nvSpPr>
        <p:spPr>
          <a:xfrm>
            <a:off x="2015312" y="-319719"/>
            <a:ext cx="720066" cy="101600"/>
          </a:xfrm>
          <a:prstGeom prst="rect">
            <a:avLst/>
          </a:prstGeom>
          <a:solidFill>
            <a:srgbClr val="A219B9"/>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42" name="Parallelogram 5"/>
          <p:cNvSpPr/>
          <p:nvPr/>
        </p:nvSpPr>
        <p:spPr>
          <a:xfrm>
            <a:off x="1353218" y="-319720"/>
            <a:ext cx="720066" cy="101600"/>
          </a:xfrm>
          <a:prstGeom prst="rect">
            <a:avLst/>
          </a:prstGeom>
          <a:solidFill>
            <a:srgbClr val="4859D8"/>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43" name="Parallelogram 7"/>
          <p:cNvSpPr/>
          <p:nvPr/>
        </p:nvSpPr>
        <p:spPr>
          <a:xfrm>
            <a:off x="691123" y="-319720"/>
            <a:ext cx="720066" cy="101600"/>
          </a:xfrm>
          <a:prstGeom prst="rect">
            <a:avLst/>
          </a:prstGeom>
          <a:solidFill>
            <a:srgbClr val="3D90F5"/>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44" name="Parallelogram 8"/>
          <p:cNvSpPr/>
          <p:nvPr/>
        </p:nvSpPr>
        <p:spPr>
          <a:xfrm>
            <a:off x="29029" y="-319719"/>
            <a:ext cx="720066" cy="101600"/>
          </a:xfrm>
          <a:prstGeom prst="rect">
            <a:avLst/>
          </a:prstGeom>
          <a:solidFill>
            <a:srgbClr val="02AEE4"/>
          </a:solidFill>
          <a:ln w="12700" cap="flat" cmpd="sng" algn="ctr">
            <a:noFill/>
            <a:prstDash val="solid"/>
            <a:miter lim="800000"/>
          </a:ln>
          <a:effectLst/>
        </p:spPr>
        <p:txBody>
          <a:bodyPr rtlCol="0" anchor="ctr"/>
          <a:lstStyle/>
          <a:p>
            <a:pPr algn="ctr"/>
            <a:endParaRPr lang="id-ID">
              <a:solidFill>
                <a:sysClr val="window" lastClr="FFFFFF"/>
              </a:solidFill>
              <a:latin typeface="Calibri" panose="020F0502020204030204"/>
            </a:endParaRPr>
          </a:p>
        </p:txBody>
      </p:sp>
      <p:sp>
        <p:nvSpPr>
          <p:cNvPr id="45" name="Freeform 10"/>
          <p:cNvSpPr/>
          <p:nvPr/>
        </p:nvSpPr>
        <p:spPr>
          <a:xfrm>
            <a:off x="3339500" y="-319720"/>
            <a:ext cx="683453" cy="101600"/>
          </a:xfrm>
          <a:prstGeom prst="rect">
            <a:avLst/>
          </a:prstGeom>
          <a:solidFill>
            <a:srgbClr val="FF79A2"/>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97" name="矩形 96"/>
          <p:cNvSpPr/>
          <p:nvPr/>
        </p:nvSpPr>
        <p:spPr>
          <a:xfrm>
            <a:off x="0" y="-1028700"/>
            <a:ext cx="590550" cy="400050"/>
          </a:xfrm>
          <a:prstGeom prst="rect">
            <a:avLst/>
          </a:prstGeom>
          <a:gradFill>
            <a:gsLst>
              <a:gs pos="0">
                <a:srgbClr val="029ACA"/>
              </a:gs>
              <a:gs pos="100000">
                <a:srgbClr val="02AEE4"/>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98" name="矩形 97"/>
          <p:cNvSpPr/>
          <p:nvPr/>
        </p:nvSpPr>
        <p:spPr>
          <a:xfrm>
            <a:off x="685800" y="-1028700"/>
            <a:ext cx="590550" cy="400050"/>
          </a:xfrm>
          <a:prstGeom prst="rect">
            <a:avLst/>
          </a:prstGeom>
          <a:gradFill>
            <a:gsLst>
              <a:gs pos="0">
                <a:srgbClr val="1378F3"/>
              </a:gs>
              <a:gs pos="100000">
                <a:srgbClr val="3D90F5"/>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99" name="矩形 98"/>
          <p:cNvSpPr/>
          <p:nvPr/>
        </p:nvSpPr>
        <p:spPr>
          <a:xfrm>
            <a:off x="2743200" y="-1028700"/>
            <a:ext cx="590550" cy="400050"/>
          </a:xfrm>
          <a:prstGeom prst="rect">
            <a:avLst/>
          </a:prstGeom>
          <a:gradFill>
            <a:gsLst>
              <a:gs pos="0">
                <a:srgbClr val="BC2876"/>
              </a:gs>
              <a:gs pos="100000">
                <a:srgbClr val="D53B8C"/>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100" name="矩形 99"/>
          <p:cNvSpPr/>
          <p:nvPr/>
        </p:nvSpPr>
        <p:spPr>
          <a:xfrm>
            <a:off x="3429000" y="-1028700"/>
            <a:ext cx="590550" cy="400050"/>
          </a:xfrm>
          <a:prstGeom prst="rect">
            <a:avLst/>
          </a:prstGeom>
          <a:gradFill>
            <a:gsLst>
              <a:gs pos="0">
                <a:srgbClr val="FF4F85"/>
              </a:gs>
              <a:gs pos="100000">
                <a:srgbClr val="FF79A2"/>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101" name="矩形 100"/>
          <p:cNvSpPr/>
          <p:nvPr/>
        </p:nvSpPr>
        <p:spPr>
          <a:xfrm>
            <a:off x="1371600" y="-1028700"/>
            <a:ext cx="590550" cy="400050"/>
          </a:xfrm>
          <a:prstGeom prst="rect">
            <a:avLst/>
          </a:prstGeom>
          <a:gradFill>
            <a:gsLst>
              <a:gs pos="0">
                <a:srgbClr val="2B3EC9"/>
              </a:gs>
              <a:gs pos="100000">
                <a:srgbClr val="4859D8"/>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102" name="矩形 101"/>
          <p:cNvSpPr/>
          <p:nvPr/>
        </p:nvSpPr>
        <p:spPr>
          <a:xfrm>
            <a:off x="2057400" y="-1028700"/>
            <a:ext cx="590550" cy="400050"/>
          </a:xfrm>
          <a:prstGeom prst="rect">
            <a:avLst/>
          </a:prstGeom>
          <a:gradFill>
            <a:gsLst>
              <a:gs pos="0">
                <a:srgbClr val="7D138F"/>
              </a:gs>
              <a:gs pos="100000">
                <a:srgbClr val="A219B9"/>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123" name="矩形 122"/>
          <p:cNvSpPr/>
          <p:nvPr/>
        </p:nvSpPr>
        <p:spPr>
          <a:xfrm>
            <a:off x="-18142" y="0"/>
            <a:ext cx="182563" cy="508000"/>
          </a:xfrm>
          <a:prstGeom prst="rect">
            <a:avLst/>
          </a:prstGeom>
          <a:solidFill>
            <a:srgbClr val="7CAFD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124" name="文本框 4"/>
          <p:cNvSpPr txBox="1">
            <a:spLocks noChangeArrowheads="1"/>
          </p:cNvSpPr>
          <p:nvPr/>
        </p:nvSpPr>
        <p:spPr bwMode="auto">
          <a:xfrm>
            <a:off x="73139" y="-42689"/>
            <a:ext cx="6388305"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lang="zh-CN" altLang="en-US" sz="4400" b="1" dirty="0" smtClean="0">
                <a:solidFill>
                  <a:prstClr val="black"/>
                </a:solidFill>
                <a:latin typeface="微软雅黑" panose="020B0503020204020204" pitchFamily="34" charset="-122"/>
                <a:ea typeface="微软雅黑" panose="020B0503020204020204" pitchFamily="34" charset="-122"/>
              </a:rPr>
              <a:t>测试用例</a:t>
            </a:r>
            <a:r>
              <a:rPr lang="en-US" altLang="zh-CN" sz="4400" b="1" dirty="0" smtClean="0">
                <a:solidFill>
                  <a:prstClr val="black"/>
                </a:solidFill>
                <a:latin typeface="微软雅黑" panose="020B0503020204020204" pitchFamily="34" charset="-122"/>
                <a:ea typeface="微软雅黑" panose="020B0503020204020204" pitchFamily="34" charset="-122"/>
              </a:rPr>
              <a:t>—</a:t>
            </a:r>
            <a:r>
              <a:rPr lang="zh-CN" altLang="en-US" sz="4400" b="1" dirty="0" smtClean="0">
                <a:solidFill>
                  <a:srgbClr val="FF6600"/>
                </a:solidFill>
                <a:latin typeface="微软雅黑" panose="020B0503020204020204" pitchFamily="34" charset="-122"/>
                <a:ea typeface="微软雅黑" panose="020B0503020204020204" pitchFamily="34" charset="-122"/>
              </a:rPr>
              <a:t>新建渔具店</a:t>
            </a:r>
            <a:r>
              <a:rPr lang="en-US" altLang="zh-CN" b="1" dirty="0" smtClean="0">
                <a:latin typeface="微软雅黑" panose="020B0503020204020204" pitchFamily="34" charset="-122"/>
                <a:ea typeface="微软雅黑" panose="020B0503020204020204" pitchFamily="34" charset="-122"/>
              </a:rPr>
              <a:t>[7]</a:t>
            </a:r>
            <a:endParaRPr lang="zh-CN" altLang="en-US" b="1" dirty="0">
              <a:latin typeface="微软雅黑" panose="020B0503020204020204" pitchFamily="34" charset="-122"/>
              <a:ea typeface="微软雅黑" panose="020B0503020204020204" pitchFamily="34" charset="-122"/>
            </a:endParaRPr>
          </a:p>
        </p:txBody>
      </p:sp>
      <p:sp>
        <p:nvSpPr>
          <p:cNvPr id="17" name="文本框 4"/>
          <p:cNvSpPr txBox="1">
            <a:spLocks noChangeArrowheads="1"/>
          </p:cNvSpPr>
          <p:nvPr/>
        </p:nvSpPr>
        <p:spPr bwMode="auto">
          <a:xfrm>
            <a:off x="981075" y="2330659"/>
            <a:ext cx="10595054" cy="21236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FontTx/>
              <a:buNone/>
            </a:pPr>
            <a:r>
              <a:rPr lang="zh-CN" altLang="en-US" sz="6600" b="1" dirty="0" smtClean="0">
                <a:solidFill>
                  <a:prstClr val="black"/>
                </a:solidFill>
                <a:latin typeface="微软雅黑" panose="020B0503020204020204" pitchFamily="34" charset="-122"/>
                <a:ea typeface="微软雅黑" panose="020B0503020204020204" pitchFamily="34" charset="-122"/>
              </a:rPr>
              <a:t>测试</a:t>
            </a:r>
            <a:r>
              <a:rPr lang="zh-CN" altLang="en-US" sz="6600" b="1" dirty="0">
                <a:solidFill>
                  <a:prstClr val="black"/>
                </a:solidFill>
                <a:latin typeface="微软雅黑" panose="020B0503020204020204" pitchFamily="34" charset="-122"/>
                <a:ea typeface="微软雅黑" panose="020B0503020204020204" pitchFamily="34" charset="-122"/>
              </a:rPr>
              <a:t>用例</a:t>
            </a:r>
            <a:r>
              <a:rPr lang="zh-CN" altLang="en-US" sz="6600" b="1" dirty="0" smtClean="0">
                <a:solidFill>
                  <a:prstClr val="black"/>
                </a:solidFill>
                <a:latin typeface="微软雅黑" panose="020B0503020204020204" pitchFamily="34" charset="-122"/>
                <a:ea typeface="微软雅黑" panose="020B0503020204020204" pitchFamily="34" charset="-122"/>
              </a:rPr>
              <a:t>编写原则：</a:t>
            </a:r>
            <a:endParaRPr lang="en-US" altLang="zh-CN" sz="6600" b="1" dirty="0" smtClean="0">
              <a:solidFill>
                <a:prstClr val="black"/>
              </a:solidFill>
              <a:latin typeface="微软雅黑" panose="020B0503020204020204" pitchFamily="34" charset="-122"/>
              <a:ea typeface="微软雅黑" panose="020B0503020204020204" pitchFamily="34" charset="-122"/>
            </a:endParaRPr>
          </a:p>
          <a:p>
            <a:pPr algn="ctr">
              <a:lnSpc>
                <a:spcPct val="100000"/>
              </a:lnSpc>
              <a:spcBef>
                <a:spcPct val="0"/>
              </a:spcBef>
              <a:buFontTx/>
              <a:buNone/>
            </a:pPr>
            <a:r>
              <a:rPr lang="zh-CN" altLang="en-US" sz="6600" b="1" dirty="0">
                <a:solidFill>
                  <a:prstClr val="black"/>
                </a:solidFill>
                <a:latin typeface="微软雅黑" panose="020B0503020204020204" pitchFamily="34" charset="-122"/>
                <a:ea typeface="微软雅黑" panose="020B0503020204020204" pitchFamily="34" charset="-122"/>
              </a:rPr>
              <a:t>黑</a:t>
            </a:r>
            <a:r>
              <a:rPr lang="zh-CN" altLang="en-US" sz="6600" b="1" dirty="0" smtClean="0">
                <a:solidFill>
                  <a:prstClr val="black"/>
                </a:solidFill>
                <a:latin typeface="微软雅黑" panose="020B0503020204020204" pitchFamily="34" charset="-122"/>
                <a:ea typeface="微软雅黑" panose="020B0503020204020204" pitchFamily="34" charset="-122"/>
              </a:rPr>
              <a:t>盒测试</a:t>
            </a:r>
            <a:r>
              <a:rPr lang="en-US" altLang="zh-CN" sz="6600" b="1" dirty="0" smtClean="0">
                <a:solidFill>
                  <a:prstClr val="black"/>
                </a:solidFill>
                <a:latin typeface="微软雅黑" panose="020B0503020204020204" pitchFamily="34" charset="-122"/>
                <a:ea typeface="微软雅黑" panose="020B0503020204020204" pitchFamily="34" charset="-122"/>
              </a:rPr>
              <a:t>——</a:t>
            </a:r>
            <a:r>
              <a:rPr lang="zh-CN" altLang="en-US" sz="6600" b="1" dirty="0" smtClean="0">
                <a:solidFill>
                  <a:prstClr val="black"/>
                </a:solidFill>
                <a:latin typeface="微软雅黑" panose="020B0503020204020204" pitchFamily="34" charset="-122"/>
                <a:ea typeface="微软雅黑" panose="020B0503020204020204" pitchFamily="34" charset="-122"/>
              </a:rPr>
              <a:t>等价类测试</a:t>
            </a:r>
            <a:endParaRPr lang="zh-CN" altLang="en-US" sz="4400" b="1" dirty="0">
              <a:latin typeface="微软雅黑" panose="020B0503020204020204" pitchFamily="34" charset="-122"/>
              <a:ea typeface="微软雅黑" panose="020B0503020204020204" pitchFamily="34" charset="-122"/>
            </a:endParaRPr>
          </a:p>
        </p:txBody>
      </p:sp>
      <p:sp>
        <p:nvSpPr>
          <p:cNvPr id="18" name="文本框 17"/>
          <p:cNvSpPr txBox="1"/>
          <p:nvPr/>
        </p:nvSpPr>
        <p:spPr>
          <a:xfrm>
            <a:off x="8533626" y="89232"/>
            <a:ext cx="3658374" cy="523220"/>
          </a:xfrm>
          <a:prstGeom prst="rect">
            <a:avLst/>
          </a:prstGeom>
          <a:noFill/>
        </p:spPr>
        <p:txBody>
          <a:bodyPr wrap="none" rtlCol="0">
            <a:spAutoFit/>
          </a:bodyPr>
          <a:lstStyle/>
          <a:p>
            <a:r>
              <a:rPr lang="zh-CN" altLang="en-US" sz="2800" dirty="0" smtClean="0"/>
              <a:t>测试用例个数：</a:t>
            </a:r>
            <a:r>
              <a:rPr lang="en-US" altLang="zh-CN" sz="2800" dirty="0" smtClean="0"/>
              <a:t>233</a:t>
            </a:r>
            <a:r>
              <a:rPr lang="zh-CN" altLang="en-US" sz="2800" dirty="0" smtClean="0"/>
              <a:t>个</a:t>
            </a:r>
            <a:endParaRPr lang="zh-CN" altLang="en-US" sz="2800" dirty="0"/>
          </a:p>
        </p:txBody>
      </p:sp>
    </p:spTree>
    <p:extLst>
      <p:ext uri="{BB962C8B-B14F-4D97-AF65-F5344CB8AC3E}">
        <p14:creationId xmlns:p14="http://schemas.microsoft.com/office/powerpoint/2010/main" val="2779866560"/>
      </p:ext>
    </p:extLst>
  </p:cSld>
  <p:clrMapOvr>
    <a:masterClrMapping/>
  </p:clrMapOvr>
  <p:transition spd="slow">
    <p:push dir="u"/>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Parallelogram 2"/>
          <p:cNvSpPr/>
          <p:nvPr/>
        </p:nvSpPr>
        <p:spPr>
          <a:xfrm>
            <a:off x="2677406" y="-319719"/>
            <a:ext cx="720066" cy="101600"/>
          </a:xfrm>
          <a:prstGeom prst="rect">
            <a:avLst/>
          </a:prstGeom>
          <a:solidFill>
            <a:srgbClr val="D53B8C"/>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41" name="Parallelogram 4"/>
          <p:cNvSpPr/>
          <p:nvPr/>
        </p:nvSpPr>
        <p:spPr>
          <a:xfrm>
            <a:off x="2015312" y="-319719"/>
            <a:ext cx="720066" cy="101600"/>
          </a:xfrm>
          <a:prstGeom prst="rect">
            <a:avLst/>
          </a:prstGeom>
          <a:solidFill>
            <a:srgbClr val="A219B9"/>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42" name="Parallelogram 5"/>
          <p:cNvSpPr/>
          <p:nvPr/>
        </p:nvSpPr>
        <p:spPr>
          <a:xfrm>
            <a:off x="1353218" y="-319720"/>
            <a:ext cx="720066" cy="101600"/>
          </a:xfrm>
          <a:prstGeom prst="rect">
            <a:avLst/>
          </a:prstGeom>
          <a:solidFill>
            <a:srgbClr val="4859D8"/>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43" name="Parallelogram 7"/>
          <p:cNvSpPr/>
          <p:nvPr/>
        </p:nvSpPr>
        <p:spPr>
          <a:xfrm>
            <a:off x="691123" y="-319720"/>
            <a:ext cx="720066" cy="101600"/>
          </a:xfrm>
          <a:prstGeom prst="rect">
            <a:avLst/>
          </a:prstGeom>
          <a:solidFill>
            <a:srgbClr val="3D90F5"/>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44" name="Parallelogram 8"/>
          <p:cNvSpPr/>
          <p:nvPr/>
        </p:nvSpPr>
        <p:spPr>
          <a:xfrm>
            <a:off x="29029" y="-319719"/>
            <a:ext cx="720066" cy="101600"/>
          </a:xfrm>
          <a:prstGeom prst="rect">
            <a:avLst/>
          </a:prstGeom>
          <a:solidFill>
            <a:srgbClr val="02AEE4"/>
          </a:solidFill>
          <a:ln w="12700" cap="flat" cmpd="sng" algn="ctr">
            <a:noFill/>
            <a:prstDash val="solid"/>
            <a:miter lim="800000"/>
          </a:ln>
          <a:effectLst/>
        </p:spPr>
        <p:txBody>
          <a:bodyPr rtlCol="0" anchor="ctr"/>
          <a:lstStyle/>
          <a:p>
            <a:pPr algn="ctr"/>
            <a:endParaRPr lang="id-ID">
              <a:solidFill>
                <a:sysClr val="window" lastClr="FFFFFF"/>
              </a:solidFill>
              <a:latin typeface="Calibri" panose="020F0502020204030204"/>
            </a:endParaRPr>
          </a:p>
        </p:txBody>
      </p:sp>
      <p:sp>
        <p:nvSpPr>
          <p:cNvPr id="45" name="Freeform 10"/>
          <p:cNvSpPr/>
          <p:nvPr/>
        </p:nvSpPr>
        <p:spPr>
          <a:xfrm>
            <a:off x="3339500" y="-319720"/>
            <a:ext cx="683453" cy="101600"/>
          </a:xfrm>
          <a:prstGeom prst="rect">
            <a:avLst/>
          </a:prstGeom>
          <a:solidFill>
            <a:srgbClr val="FF79A2"/>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97" name="矩形 96"/>
          <p:cNvSpPr/>
          <p:nvPr/>
        </p:nvSpPr>
        <p:spPr>
          <a:xfrm>
            <a:off x="0" y="-1028700"/>
            <a:ext cx="590550" cy="400050"/>
          </a:xfrm>
          <a:prstGeom prst="rect">
            <a:avLst/>
          </a:prstGeom>
          <a:gradFill>
            <a:gsLst>
              <a:gs pos="0">
                <a:srgbClr val="029ACA"/>
              </a:gs>
              <a:gs pos="100000">
                <a:srgbClr val="02AEE4"/>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98" name="矩形 97"/>
          <p:cNvSpPr/>
          <p:nvPr/>
        </p:nvSpPr>
        <p:spPr>
          <a:xfrm>
            <a:off x="685800" y="-1028700"/>
            <a:ext cx="590550" cy="400050"/>
          </a:xfrm>
          <a:prstGeom prst="rect">
            <a:avLst/>
          </a:prstGeom>
          <a:gradFill>
            <a:gsLst>
              <a:gs pos="0">
                <a:srgbClr val="1378F3"/>
              </a:gs>
              <a:gs pos="100000">
                <a:srgbClr val="3D90F5"/>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99" name="矩形 98"/>
          <p:cNvSpPr/>
          <p:nvPr/>
        </p:nvSpPr>
        <p:spPr>
          <a:xfrm>
            <a:off x="2743200" y="-1028700"/>
            <a:ext cx="590550" cy="400050"/>
          </a:xfrm>
          <a:prstGeom prst="rect">
            <a:avLst/>
          </a:prstGeom>
          <a:gradFill>
            <a:gsLst>
              <a:gs pos="0">
                <a:srgbClr val="BC2876"/>
              </a:gs>
              <a:gs pos="100000">
                <a:srgbClr val="D53B8C"/>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100" name="矩形 99"/>
          <p:cNvSpPr/>
          <p:nvPr/>
        </p:nvSpPr>
        <p:spPr>
          <a:xfrm>
            <a:off x="3429000" y="-1028700"/>
            <a:ext cx="590550" cy="400050"/>
          </a:xfrm>
          <a:prstGeom prst="rect">
            <a:avLst/>
          </a:prstGeom>
          <a:gradFill>
            <a:gsLst>
              <a:gs pos="0">
                <a:srgbClr val="FF4F85"/>
              </a:gs>
              <a:gs pos="100000">
                <a:srgbClr val="FF79A2"/>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101" name="矩形 100"/>
          <p:cNvSpPr/>
          <p:nvPr/>
        </p:nvSpPr>
        <p:spPr>
          <a:xfrm>
            <a:off x="1371600" y="-1028700"/>
            <a:ext cx="590550" cy="400050"/>
          </a:xfrm>
          <a:prstGeom prst="rect">
            <a:avLst/>
          </a:prstGeom>
          <a:gradFill>
            <a:gsLst>
              <a:gs pos="0">
                <a:srgbClr val="2B3EC9"/>
              </a:gs>
              <a:gs pos="100000">
                <a:srgbClr val="4859D8"/>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102" name="矩形 101"/>
          <p:cNvSpPr/>
          <p:nvPr/>
        </p:nvSpPr>
        <p:spPr>
          <a:xfrm>
            <a:off x="2057400" y="-1028700"/>
            <a:ext cx="590550" cy="400050"/>
          </a:xfrm>
          <a:prstGeom prst="rect">
            <a:avLst/>
          </a:prstGeom>
          <a:gradFill>
            <a:gsLst>
              <a:gs pos="0">
                <a:srgbClr val="7D138F"/>
              </a:gs>
              <a:gs pos="100000">
                <a:srgbClr val="A219B9"/>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grpSp>
        <p:nvGrpSpPr>
          <p:cNvPr id="93" name="组合 92"/>
          <p:cNvGrpSpPr/>
          <p:nvPr/>
        </p:nvGrpSpPr>
        <p:grpSpPr>
          <a:xfrm>
            <a:off x="29028" y="6756400"/>
            <a:ext cx="12192000" cy="101600"/>
            <a:chOff x="0" y="6756400"/>
            <a:chExt cx="12192000" cy="101600"/>
          </a:xfrm>
          <a:solidFill>
            <a:schemeClr val="accent1">
              <a:lumMod val="75000"/>
            </a:schemeClr>
          </a:solidFill>
        </p:grpSpPr>
        <p:sp>
          <p:nvSpPr>
            <p:cNvPr id="94" name="Rectangle 1"/>
            <p:cNvSpPr/>
            <p:nvPr/>
          </p:nvSpPr>
          <p:spPr>
            <a:xfrm>
              <a:off x="0" y="6756400"/>
              <a:ext cx="12192000" cy="101600"/>
            </a:xfrm>
            <a:prstGeom prst="rect">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95" name="Parallelogram 2"/>
            <p:cNvSpPr/>
            <p:nvPr/>
          </p:nvSpPr>
          <p:spPr>
            <a:xfrm>
              <a:off x="107918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96" name="Parallelogram 4"/>
            <p:cNvSpPr/>
            <p:nvPr/>
          </p:nvSpPr>
          <p:spPr>
            <a:xfrm>
              <a:off x="1010285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19" name="Parallelogram 5"/>
            <p:cNvSpPr/>
            <p:nvPr/>
          </p:nvSpPr>
          <p:spPr>
            <a:xfrm>
              <a:off x="941387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20" name="Parallelogram 7"/>
            <p:cNvSpPr/>
            <p:nvPr/>
          </p:nvSpPr>
          <p:spPr>
            <a:xfrm>
              <a:off x="872490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21" name="Parallelogram 8"/>
            <p:cNvSpPr/>
            <p:nvPr/>
          </p:nvSpPr>
          <p:spPr>
            <a:xfrm>
              <a:off x="80359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22" name="Freeform 10"/>
            <p:cNvSpPr/>
            <p:nvPr/>
          </p:nvSpPr>
          <p:spPr>
            <a:xfrm>
              <a:off x="11480799" y="6756400"/>
              <a:ext cx="711201" cy="101600"/>
            </a:xfrm>
            <a:custGeom>
              <a:avLst/>
              <a:gdLst>
                <a:gd name="connsiteX0" fmla="*/ 57150 w 711201"/>
                <a:gd name="connsiteY0" fmla="*/ 0 h 101600"/>
                <a:gd name="connsiteX1" fmla="*/ 711201 w 711201"/>
                <a:gd name="connsiteY1" fmla="*/ 0 h 101600"/>
                <a:gd name="connsiteX2" fmla="*/ 711201 w 711201"/>
                <a:gd name="connsiteY2" fmla="*/ 101600 h 101600"/>
                <a:gd name="connsiteX3" fmla="*/ 0 w 711201"/>
                <a:gd name="connsiteY3" fmla="*/ 101600 h 101600"/>
              </a:gdLst>
              <a:ahLst/>
              <a:cxnLst>
                <a:cxn ang="0">
                  <a:pos x="connsiteX0" y="connsiteY0"/>
                </a:cxn>
                <a:cxn ang="0">
                  <a:pos x="connsiteX1" y="connsiteY1"/>
                </a:cxn>
                <a:cxn ang="0">
                  <a:pos x="connsiteX2" y="connsiteY2"/>
                </a:cxn>
                <a:cxn ang="0">
                  <a:pos x="connsiteX3" y="connsiteY3"/>
                </a:cxn>
              </a:cxnLst>
              <a:rect l="l" t="t" r="r" b="b"/>
              <a:pathLst>
                <a:path w="711201" h="101600">
                  <a:moveTo>
                    <a:pt x="57150" y="0"/>
                  </a:moveTo>
                  <a:lnTo>
                    <a:pt x="711201" y="0"/>
                  </a:lnTo>
                  <a:lnTo>
                    <a:pt x="711201" y="101600"/>
                  </a:lnTo>
                  <a:lnTo>
                    <a:pt x="0" y="101600"/>
                  </a:lnTo>
                  <a:close/>
                </a:path>
              </a:pathLst>
            </a:cu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grpSp>
      <p:sp>
        <p:nvSpPr>
          <p:cNvPr id="123" name="矩形 122"/>
          <p:cNvSpPr/>
          <p:nvPr/>
        </p:nvSpPr>
        <p:spPr>
          <a:xfrm>
            <a:off x="-18142" y="0"/>
            <a:ext cx="182563" cy="508000"/>
          </a:xfrm>
          <a:prstGeom prst="rect">
            <a:avLst/>
          </a:prstGeom>
          <a:solidFill>
            <a:srgbClr val="7CAFD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124" name="文本框 4"/>
          <p:cNvSpPr txBox="1">
            <a:spLocks noChangeArrowheads="1"/>
          </p:cNvSpPr>
          <p:nvPr/>
        </p:nvSpPr>
        <p:spPr bwMode="auto">
          <a:xfrm>
            <a:off x="73139" y="-42689"/>
            <a:ext cx="6388305"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None/>
            </a:pPr>
            <a:r>
              <a:rPr lang="zh-CN" altLang="en-US" sz="4400" b="1" dirty="0" smtClean="0">
                <a:solidFill>
                  <a:prstClr val="black"/>
                </a:solidFill>
                <a:latin typeface="微软雅黑" panose="020B0503020204020204" pitchFamily="34" charset="-122"/>
                <a:ea typeface="微软雅黑" panose="020B0503020204020204" pitchFamily="34" charset="-122"/>
              </a:rPr>
              <a:t>测试用例</a:t>
            </a:r>
            <a:r>
              <a:rPr lang="en-US" altLang="zh-CN" sz="4400" b="1" dirty="0" smtClean="0">
                <a:solidFill>
                  <a:prstClr val="black"/>
                </a:solidFill>
                <a:latin typeface="微软雅黑" panose="020B0503020204020204" pitchFamily="34" charset="-122"/>
                <a:ea typeface="微软雅黑" panose="020B0503020204020204" pitchFamily="34" charset="-122"/>
              </a:rPr>
              <a:t>—</a:t>
            </a:r>
            <a:r>
              <a:rPr lang="zh-CN" altLang="en-US" sz="4400" b="1" dirty="0" smtClean="0">
                <a:solidFill>
                  <a:srgbClr val="FF6600"/>
                </a:solidFill>
                <a:latin typeface="微软雅黑" panose="020B0503020204020204" pitchFamily="34" charset="-122"/>
                <a:ea typeface="微软雅黑" panose="020B0503020204020204" pitchFamily="34" charset="-122"/>
              </a:rPr>
              <a:t>新建渔具店</a:t>
            </a:r>
            <a:r>
              <a:rPr lang="en-US" altLang="zh-CN" b="1" dirty="0" smtClean="0">
                <a:solidFill>
                  <a:prstClr val="black"/>
                </a:solidFill>
                <a:latin typeface="微软雅黑" panose="020B0503020204020204" pitchFamily="34" charset="-122"/>
                <a:ea typeface="微软雅黑" panose="020B0503020204020204" pitchFamily="34" charset="-122"/>
              </a:rPr>
              <a:t>[7]</a:t>
            </a:r>
            <a:endParaRPr lang="zh-CN" altLang="en-US" b="1" dirty="0">
              <a:solidFill>
                <a:srgbClr val="FF6600"/>
              </a:solidFill>
              <a:latin typeface="微软雅黑" panose="020B0503020204020204" pitchFamily="34" charset="-122"/>
              <a:ea typeface="微软雅黑" panose="020B0503020204020204" pitchFamily="34" charset="-122"/>
            </a:endParaRPr>
          </a:p>
        </p:txBody>
      </p:sp>
      <p:sp>
        <p:nvSpPr>
          <p:cNvPr id="3" name="矩形 2"/>
          <p:cNvSpPr/>
          <p:nvPr/>
        </p:nvSpPr>
        <p:spPr>
          <a:xfrm>
            <a:off x="804280" y="793854"/>
            <a:ext cx="4466318" cy="246100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5400" dirty="0">
                <a:solidFill>
                  <a:schemeClr val="tx1"/>
                </a:solidFill>
                <a:latin typeface="微软雅黑" panose="020B0503020204020204" pitchFamily="34" charset="-122"/>
                <a:ea typeface="微软雅黑" panose="020B0503020204020204" pitchFamily="34" charset="-122"/>
              </a:rPr>
              <a:t>上</a:t>
            </a:r>
            <a:r>
              <a:rPr lang="zh-CN" altLang="en-US" sz="5400" dirty="0" smtClean="0">
                <a:solidFill>
                  <a:schemeClr val="tx1"/>
                </a:solidFill>
                <a:latin typeface="微软雅黑" panose="020B0503020204020204" pitchFamily="34" charset="-122"/>
                <a:ea typeface="微软雅黑" panose="020B0503020204020204" pitchFamily="34" charset="-122"/>
              </a:rPr>
              <a:t>传渔具店照片</a:t>
            </a:r>
            <a:endParaRPr lang="zh-CN" altLang="en-US" sz="5400" dirty="0">
              <a:solidFill>
                <a:schemeClr val="tx1"/>
              </a:solidFill>
              <a:latin typeface="微软雅黑" panose="020B0503020204020204" pitchFamily="34" charset="-122"/>
              <a:ea typeface="微软雅黑" panose="020B0503020204020204" pitchFamily="34" charset="-122"/>
            </a:endParaRPr>
          </a:p>
        </p:txBody>
      </p:sp>
      <p:sp>
        <p:nvSpPr>
          <p:cNvPr id="28" name="矩形 27"/>
          <p:cNvSpPr/>
          <p:nvPr/>
        </p:nvSpPr>
        <p:spPr>
          <a:xfrm>
            <a:off x="6354535" y="793853"/>
            <a:ext cx="4466318" cy="246100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5400" dirty="0" smtClean="0">
                <a:solidFill>
                  <a:schemeClr val="tx1"/>
                </a:solidFill>
                <a:latin typeface="微软雅黑" panose="020B0503020204020204" pitchFamily="34" charset="-122"/>
                <a:ea typeface="微软雅黑" panose="020B0503020204020204" pitchFamily="34" charset="-122"/>
              </a:rPr>
              <a:t>新增渔具店输入信息</a:t>
            </a:r>
            <a:endParaRPr lang="zh-CN" altLang="en-US" sz="5400" dirty="0">
              <a:solidFill>
                <a:schemeClr val="tx1"/>
              </a:solidFill>
              <a:latin typeface="微软雅黑" panose="020B0503020204020204" pitchFamily="34" charset="-122"/>
              <a:ea typeface="微软雅黑" panose="020B0503020204020204" pitchFamily="34" charset="-122"/>
            </a:endParaRPr>
          </a:p>
        </p:txBody>
      </p:sp>
      <p:sp>
        <p:nvSpPr>
          <p:cNvPr id="29" name="矩形 28"/>
          <p:cNvSpPr/>
          <p:nvPr/>
        </p:nvSpPr>
        <p:spPr>
          <a:xfrm>
            <a:off x="804280" y="3611617"/>
            <a:ext cx="4466318" cy="246100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5400" dirty="0" smtClean="0">
                <a:solidFill>
                  <a:schemeClr val="tx1"/>
                </a:solidFill>
                <a:latin typeface="微软雅黑" panose="020B0503020204020204" pitchFamily="34" charset="-122"/>
                <a:ea typeface="微软雅黑" panose="020B0503020204020204" pitchFamily="34" charset="-122"/>
              </a:rPr>
              <a:t>查看新增渔具店详细信息</a:t>
            </a:r>
            <a:endParaRPr lang="zh-CN" altLang="en-US" sz="5400" dirty="0">
              <a:solidFill>
                <a:schemeClr val="tx1"/>
              </a:solidFill>
              <a:latin typeface="微软雅黑" panose="020B0503020204020204" pitchFamily="34" charset="-122"/>
              <a:ea typeface="微软雅黑" panose="020B0503020204020204" pitchFamily="34" charset="-122"/>
            </a:endParaRPr>
          </a:p>
        </p:txBody>
      </p:sp>
      <p:sp>
        <p:nvSpPr>
          <p:cNvPr id="30" name="矩形 29"/>
          <p:cNvSpPr/>
          <p:nvPr/>
        </p:nvSpPr>
        <p:spPr>
          <a:xfrm>
            <a:off x="6354535" y="3611617"/>
            <a:ext cx="4466318" cy="246100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5400" dirty="0" smtClean="0">
                <a:solidFill>
                  <a:schemeClr val="tx1"/>
                </a:solidFill>
                <a:latin typeface="微软雅黑" panose="020B0503020204020204" pitchFamily="34" charset="-122"/>
                <a:ea typeface="微软雅黑" panose="020B0503020204020204" pitchFamily="34" charset="-122"/>
              </a:rPr>
              <a:t>新增后跳转到主界面</a:t>
            </a:r>
            <a:endParaRPr lang="zh-CN" altLang="en-US" sz="5400" dirty="0">
              <a:solidFill>
                <a:schemeClr val="tx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74810781"/>
      </p:ext>
    </p:extLst>
  </p:cSld>
  <p:clrMapOvr>
    <a:masterClrMapping/>
  </p:clrMapOvr>
  <p:transition spd="slow">
    <p:push dir="u"/>
  </p:transition>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Parallelogram 2"/>
          <p:cNvSpPr/>
          <p:nvPr/>
        </p:nvSpPr>
        <p:spPr>
          <a:xfrm>
            <a:off x="2677406" y="-319719"/>
            <a:ext cx="720066" cy="101600"/>
          </a:xfrm>
          <a:prstGeom prst="rect">
            <a:avLst/>
          </a:prstGeom>
          <a:solidFill>
            <a:srgbClr val="D53B8C"/>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41" name="Parallelogram 4"/>
          <p:cNvSpPr/>
          <p:nvPr/>
        </p:nvSpPr>
        <p:spPr>
          <a:xfrm>
            <a:off x="2015312" y="-319719"/>
            <a:ext cx="720066" cy="101600"/>
          </a:xfrm>
          <a:prstGeom prst="rect">
            <a:avLst/>
          </a:prstGeom>
          <a:solidFill>
            <a:srgbClr val="A219B9"/>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42" name="Parallelogram 5"/>
          <p:cNvSpPr/>
          <p:nvPr/>
        </p:nvSpPr>
        <p:spPr>
          <a:xfrm>
            <a:off x="1353218" y="-319720"/>
            <a:ext cx="720066" cy="101600"/>
          </a:xfrm>
          <a:prstGeom prst="rect">
            <a:avLst/>
          </a:prstGeom>
          <a:solidFill>
            <a:srgbClr val="4859D8"/>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43" name="Parallelogram 7"/>
          <p:cNvSpPr/>
          <p:nvPr/>
        </p:nvSpPr>
        <p:spPr>
          <a:xfrm>
            <a:off x="691123" y="-319720"/>
            <a:ext cx="720066" cy="101600"/>
          </a:xfrm>
          <a:prstGeom prst="rect">
            <a:avLst/>
          </a:prstGeom>
          <a:solidFill>
            <a:srgbClr val="3D90F5"/>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44" name="Parallelogram 8"/>
          <p:cNvSpPr/>
          <p:nvPr/>
        </p:nvSpPr>
        <p:spPr>
          <a:xfrm>
            <a:off x="29029" y="-319719"/>
            <a:ext cx="720066" cy="101600"/>
          </a:xfrm>
          <a:prstGeom prst="rect">
            <a:avLst/>
          </a:prstGeom>
          <a:solidFill>
            <a:srgbClr val="02AEE4"/>
          </a:solidFill>
          <a:ln w="12700" cap="flat" cmpd="sng" algn="ctr">
            <a:noFill/>
            <a:prstDash val="solid"/>
            <a:miter lim="800000"/>
          </a:ln>
          <a:effectLst/>
        </p:spPr>
        <p:txBody>
          <a:bodyPr rtlCol="0" anchor="ctr"/>
          <a:lstStyle/>
          <a:p>
            <a:pPr algn="ctr"/>
            <a:endParaRPr lang="id-ID">
              <a:solidFill>
                <a:sysClr val="window" lastClr="FFFFFF"/>
              </a:solidFill>
              <a:latin typeface="Calibri" panose="020F0502020204030204"/>
            </a:endParaRPr>
          </a:p>
        </p:txBody>
      </p:sp>
      <p:sp>
        <p:nvSpPr>
          <p:cNvPr id="45" name="Freeform 10"/>
          <p:cNvSpPr/>
          <p:nvPr/>
        </p:nvSpPr>
        <p:spPr>
          <a:xfrm>
            <a:off x="3339500" y="-319720"/>
            <a:ext cx="683453" cy="101600"/>
          </a:xfrm>
          <a:prstGeom prst="rect">
            <a:avLst/>
          </a:prstGeom>
          <a:solidFill>
            <a:srgbClr val="FF79A2"/>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97" name="矩形 96"/>
          <p:cNvSpPr/>
          <p:nvPr/>
        </p:nvSpPr>
        <p:spPr>
          <a:xfrm>
            <a:off x="0" y="-1028700"/>
            <a:ext cx="590550" cy="400050"/>
          </a:xfrm>
          <a:prstGeom prst="rect">
            <a:avLst/>
          </a:prstGeom>
          <a:gradFill>
            <a:gsLst>
              <a:gs pos="0">
                <a:srgbClr val="029ACA"/>
              </a:gs>
              <a:gs pos="100000">
                <a:srgbClr val="02AEE4"/>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98" name="矩形 97"/>
          <p:cNvSpPr/>
          <p:nvPr/>
        </p:nvSpPr>
        <p:spPr>
          <a:xfrm>
            <a:off x="685800" y="-1028700"/>
            <a:ext cx="590550" cy="400050"/>
          </a:xfrm>
          <a:prstGeom prst="rect">
            <a:avLst/>
          </a:prstGeom>
          <a:gradFill>
            <a:gsLst>
              <a:gs pos="0">
                <a:srgbClr val="1378F3"/>
              </a:gs>
              <a:gs pos="100000">
                <a:srgbClr val="3D90F5"/>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99" name="矩形 98"/>
          <p:cNvSpPr/>
          <p:nvPr/>
        </p:nvSpPr>
        <p:spPr>
          <a:xfrm>
            <a:off x="2743200" y="-1028700"/>
            <a:ext cx="590550" cy="400050"/>
          </a:xfrm>
          <a:prstGeom prst="rect">
            <a:avLst/>
          </a:prstGeom>
          <a:gradFill>
            <a:gsLst>
              <a:gs pos="0">
                <a:srgbClr val="BC2876"/>
              </a:gs>
              <a:gs pos="100000">
                <a:srgbClr val="D53B8C"/>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100" name="矩形 99"/>
          <p:cNvSpPr/>
          <p:nvPr/>
        </p:nvSpPr>
        <p:spPr>
          <a:xfrm>
            <a:off x="3429000" y="-1028700"/>
            <a:ext cx="590550" cy="400050"/>
          </a:xfrm>
          <a:prstGeom prst="rect">
            <a:avLst/>
          </a:prstGeom>
          <a:gradFill>
            <a:gsLst>
              <a:gs pos="0">
                <a:srgbClr val="FF4F85"/>
              </a:gs>
              <a:gs pos="100000">
                <a:srgbClr val="FF79A2"/>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101" name="矩形 100"/>
          <p:cNvSpPr/>
          <p:nvPr/>
        </p:nvSpPr>
        <p:spPr>
          <a:xfrm>
            <a:off x="1371600" y="-1028700"/>
            <a:ext cx="590550" cy="400050"/>
          </a:xfrm>
          <a:prstGeom prst="rect">
            <a:avLst/>
          </a:prstGeom>
          <a:gradFill>
            <a:gsLst>
              <a:gs pos="0">
                <a:srgbClr val="2B3EC9"/>
              </a:gs>
              <a:gs pos="100000">
                <a:srgbClr val="4859D8"/>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102" name="矩形 101"/>
          <p:cNvSpPr/>
          <p:nvPr/>
        </p:nvSpPr>
        <p:spPr>
          <a:xfrm>
            <a:off x="2057400" y="-1028700"/>
            <a:ext cx="590550" cy="400050"/>
          </a:xfrm>
          <a:prstGeom prst="rect">
            <a:avLst/>
          </a:prstGeom>
          <a:gradFill>
            <a:gsLst>
              <a:gs pos="0">
                <a:srgbClr val="7D138F"/>
              </a:gs>
              <a:gs pos="100000">
                <a:srgbClr val="A219B9"/>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grpSp>
        <p:nvGrpSpPr>
          <p:cNvPr id="93" name="组合 92"/>
          <p:cNvGrpSpPr/>
          <p:nvPr/>
        </p:nvGrpSpPr>
        <p:grpSpPr>
          <a:xfrm>
            <a:off x="29028" y="6756400"/>
            <a:ext cx="12192000" cy="101600"/>
            <a:chOff x="0" y="6756400"/>
            <a:chExt cx="12192000" cy="101600"/>
          </a:xfrm>
          <a:solidFill>
            <a:schemeClr val="accent1">
              <a:lumMod val="75000"/>
            </a:schemeClr>
          </a:solidFill>
        </p:grpSpPr>
        <p:sp>
          <p:nvSpPr>
            <p:cNvPr id="94" name="Rectangle 1"/>
            <p:cNvSpPr/>
            <p:nvPr/>
          </p:nvSpPr>
          <p:spPr>
            <a:xfrm>
              <a:off x="0" y="6756400"/>
              <a:ext cx="12192000" cy="101600"/>
            </a:xfrm>
            <a:prstGeom prst="rect">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95" name="Parallelogram 2"/>
            <p:cNvSpPr/>
            <p:nvPr/>
          </p:nvSpPr>
          <p:spPr>
            <a:xfrm>
              <a:off x="107918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96" name="Parallelogram 4"/>
            <p:cNvSpPr/>
            <p:nvPr/>
          </p:nvSpPr>
          <p:spPr>
            <a:xfrm>
              <a:off x="1010285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19" name="Parallelogram 5"/>
            <p:cNvSpPr/>
            <p:nvPr/>
          </p:nvSpPr>
          <p:spPr>
            <a:xfrm>
              <a:off x="941387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20" name="Parallelogram 7"/>
            <p:cNvSpPr/>
            <p:nvPr/>
          </p:nvSpPr>
          <p:spPr>
            <a:xfrm>
              <a:off x="872490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21" name="Parallelogram 8"/>
            <p:cNvSpPr/>
            <p:nvPr/>
          </p:nvSpPr>
          <p:spPr>
            <a:xfrm>
              <a:off x="80359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22" name="Freeform 10"/>
            <p:cNvSpPr/>
            <p:nvPr/>
          </p:nvSpPr>
          <p:spPr>
            <a:xfrm>
              <a:off x="11480799" y="6756400"/>
              <a:ext cx="711201" cy="101600"/>
            </a:xfrm>
            <a:custGeom>
              <a:avLst/>
              <a:gdLst>
                <a:gd name="connsiteX0" fmla="*/ 57150 w 711201"/>
                <a:gd name="connsiteY0" fmla="*/ 0 h 101600"/>
                <a:gd name="connsiteX1" fmla="*/ 711201 w 711201"/>
                <a:gd name="connsiteY1" fmla="*/ 0 h 101600"/>
                <a:gd name="connsiteX2" fmla="*/ 711201 w 711201"/>
                <a:gd name="connsiteY2" fmla="*/ 101600 h 101600"/>
                <a:gd name="connsiteX3" fmla="*/ 0 w 711201"/>
                <a:gd name="connsiteY3" fmla="*/ 101600 h 101600"/>
              </a:gdLst>
              <a:ahLst/>
              <a:cxnLst>
                <a:cxn ang="0">
                  <a:pos x="connsiteX0" y="connsiteY0"/>
                </a:cxn>
                <a:cxn ang="0">
                  <a:pos x="connsiteX1" y="connsiteY1"/>
                </a:cxn>
                <a:cxn ang="0">
                  <a:pos x="connsiteX2" y="connsiteY2"/>
                </a:cxn>
                <a:cxn ang="0">
                  <a:pos x="connsiteX3" y="connsiteY3"/>
                </a:cxn>
              </a:cxnLst>
              <a:rect l="l" t="t" r="r" b="b"/>
              <a:pathLst>
                <a:path w="711201" h="101600">
                  <a:moveTo>
                    <a:pt x="57150" y="0"/>
                  </a:moveTo>
                  <a:lnTo>
                    <a:pt x="711201" y="0"/>
                  </a:lnTo>
                  <a:lnTo>
                    <a:pt x="711201" y="101600"/>
                  </a:lnTo>
                  <a:lnTo>
                    <a:pt x="0" y="101600"/>
                  </a:lnTo>
                  <a:close/>
                </a:path>
              </a:pathLst>
            </a:cu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grpSp>
      <p:sp>
        <p:nvSpPr>
          <p:cNvPr id="123" name="矩形 122"/>
          <p:cNvSpPr/>
          <p:nvPr/>
        </p:nvSpPr>
        <p:spPr>
          <a:xfrm>
            <a:off x="-18142" y="0"/>
            <a:ext cx="182563" cy="508000"/>
          </a:xfrm>
          <a:prstGeom prst="rect">
            <a:avLst/>
          </a:prstGeom>
          <a:solidFill>
            <a:srgbClr val="7CAFD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124" name="文本框 4"/>
          <p:cNvSpPr txBox="1">
            <a:spLocks noChangeArrowheads="1"/>
          </p:cNvSpPr>
          <p:nvPr/>
        </p:nvSpPr>
        <p:spPr bwMode="auto">
          <a:xfrm>
            <a:off x="73139" y="-42689"/>
            <a:ext cx="7329147"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None/>
            </a:pPr>
            <a:r>
              <a:rPr lang="zh-CN" altLang="en-US" sz="4400" b="1" dirty="0" smtClean="0">
                <a:solidFill>
                  <a:prstClr val="black"/>
                </a:solidFill>
                <a:latin typeface="微软雅黑" panose="020B0503020204020204" pitchFamily="34" charset="-122"/>
                <a:ea typeface="微软雅黑" panose="020B0503020204020204" pitchFamily="34" charset="-122"/>
              </a:rPr>
              <a:t>测试用例</a:t>
            </a:r>
            <a:r>
              <a:rPr lang="en-US" altLang="zh-CN" sz="4400" b="1" dirty="0" smtClean="0">
                <a:solidFill>
                  <a:prstClr val="black"/>
                </a:solidFill>
                <a:latin typeface="微软雅黑" panose="020B0503020204020204" pitchFamily="34" charset="-122"/>
                <a:ea typeface="微软雅黑" panose="020B0503020204020204" pitchFamily="34" charset="-122"/>
              </a:rPr>
              <a:t>—</a:t>
            </a:r>
            <a:r>
              <a:rPr lang="zh-CN" altLang="en-US" sz="4400" b="1" dirty="0" smtClean="0">
                <a:solidFill>
                  <a:srgbClr val="FF6600"/>
                </a:solidFill>
                <a:latin typeface="微软雅黑" panose="020B0503020204020204" pitchFamily="34" charset="-122"/>
                <a:ea typeface="微软雅黑" panose="020B0503020204020204" pitchFamily="34" charset="-122"/>
              </a:rPr>
              <a:t>上传渔具店照片</a:t>
            </a:r>
            <a:r>
              <a:rPr lang="en-US" altLang="zh-CN" b="1" dirty="0" smtClean="0">
                <a:solidFill>
                  <a:prstClr val="black"/>
                </a:solidFill>
                <a:latin typeface="微软雅黑" panose="020B0503020204020204" pitchFamily="34" charset="-122"/>
                <a:ea typeface="微软雅黑" panose="020B0503020204020204" pitchFamily="34" charset="-122"/>
              </a:rPr>
              <a:t>[7]</a:t>
            </a:r>
            <a:endParaRPr lang="zh-CN" altLang="en-US" b="1" dirty="0">
              <a:solidFill>
                <a:srgbClr val="FF6600"/>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stretch>
            <a:fillRect/>
          </a:stretch>
        </p:blipFill>
        <p:spPr>
          <a:xfrm>
            <a:off x="2015312" y="726752"/>
            <a:ext cx="7829284" cy="5902282"/>
          </a:xfrm>
          <a:prstGeom prst="rect">
            <a:avLst/>
          </a:prstGeom>
          <a:ln>
            <a:solidFill>
              <a:schemeClr val="tx1"/>
            </a:solidFill>
          </a:ln>
        </p:spPr>
      </p:pic>
    </p:spTree>
    <p:extLst>
      <p:ext uri="{BB962C8B-B14F-4D97-AF65-F5344CB8AC3E}">
        <p14:creationId xmlns:p14="http://schemas.microsoft.com/office/powerpoint/2010/main" val="4185694648"/>
      </p:ext>
    </p:extLst>
  </p:cSld>
  <p:clrMapOvr>
    <a:masterClrMapping/>
  </p:clrMapOvr>
  <p:transition spd="slow">
    <p:push dir="u"/>
  </p:transition>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Parallelogram 2"/>
          <p:cNvSpPr/>
          <p:nvPr/>
        </p:nvSpPr>
        <p:spPr>
          <a:xfrm>
            <a:off x="2677406" y="-319719"/>
            <a:ext cx="720066" cy="101600"/>
          </a:xfrm>
          <a:prstGeom prst="rect">
            <a:avLst/>
          </a:prstGeom>
          <a:solidFill>
            <a:srgbClr val="D53B8C"/>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41" name="Parallelogram 4"/>
          <p:cNvSpPr/>
          <p:nvPr/>
        </p:nvSpPr>
        <p:spPr>
          <a:xfrm>
            <a:off x="2015312" y="-319719"/>
            <a:ext cx="720066" cy="101600"/>
          </a:xfrm>
          <a:prstGeom prst="rect">
            <a:avLst/>
          </a:prstGeom>
          <a:solidFill>
            <a:srgbClr val="A219B9"/>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42" name="Parallelogram 5"/>
          <p:cNvSpPr/>
          <p:nvPr/>
        </p:nvSpPr>
        <p:spPr>
          <a:xfrm>
            <a:off x="1353218" y="-319720"/>
            <a:ext cx="720066" cy="101600"/>
          </a:xfrm>
          <a:prstGeom prst="rect">
            <a:avLst/>
          </a:prstGeom>
          <a:solidFill>
            <a:srgbClr val="4859D8"/>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43" name="Parallelogram 7"/>
          <p:cNvSpPr/>
          <p:nvPr/>
        </p:nvSpPr>
        <p:spPr>
          <a:xfrm>
            <a:off x="691123" y="-319720"/>
            <a:ext cx="720066" cy="101600"/>
          </a:xfrm>
          <a:prstGeom prst="rect">
            <a:avLst/>
          </a:prstGeom>
          <a:solidFill>
            <a:srgbClr val="3D90F5"/>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44" name="Parallelogram 8"/>
          <p:cNvSpPr/>
          <p:nvPr/>
        </p:nvSpPr>
        <p:spPr>
          <a:xfrm>
            <a:off x="29029" y="-319719"/>
            <a:ext cx="720066" cy="101600"/>
          </a:xfrm>
          <a:prstGeom prst="rect">
            <a:avLst/>
          </a:prstGeom>
          <a:solidFill>
            <a:srgbClr val="02AEE4"/>
          </a:solidFill>
          <a:ln w="12700" cap="flat" cmpd="sng" algn="ctr">
            <a:noFill/>
            <a:prstDash val="solid"/>
            <a:miter lim="800000"/>
          </a:ln>
          <a:effectLst/>
        </p:spPr>
        <p:txBody>
          <a:bodyPr rtlCol="0" anchor="ctr"/>
          <a:lstStyle/>
          <a:p>
            <a:pPr algn="ctr"/>
            <a:endParaRPr lang="id-ID">
              <a:solidFill>
                <a:sysClr val="window" lastClr="FFFFFF"/>
              </a:solidFill>
              <a:latin typeface="Calibri" panose="020F0502020204030204"/>
            </a:endParaRPr>
          </a:p>
        </p:txBody>
      </p:sp>
      <p:sp>
        <p:nvSpPr>
          <p:cNvPr id="45" name="Freeform 10"/>
          <p:cNvSpPr/>
          <p:nvPr/>
        </p:nvSpPr>
        <p:spPr>
          <a:xfrm>
            <a:off x="3339500" y="-319720"/>
            <a:ext cx="683453" cy="101600"/>
          </a:xfrm>
          <a:prstGeom prst="rect">
            <a:avLst/>
          </a:prstGeom>
          <a:solidFill>
            <a:srgbClr val="FF79A2"/>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97" name="矩形 96"/>
          <p:cNvSpPr/>
          <p:nvPr/>
        </p:nvSpPr>
        <p:spPr>
          <a:xfrm>
            <a:off x="0" y="-1028700"/>
            <a:ext cx="590550" cy="400050"/>
          </a:xfrm>
          <a:prstGeom prst="rect">
            <a:avLst/>
          </a:prstGeom>
          <a:gradFill>
            <a:gsLst>
              <a:gs pos="0">
                <a:srgbClr val="029ACA"/>
              </a:gs>
              <a:gs pos="100000">
                <a:srgbClr val="02AEE4"/>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98" name="矩形 97"/>
          <p:cNvSpPr/>
          <p:nvPr/>
        </p:nvSpPr>
        <p:spPr>
          <a:xfrm>
            <a:off x="685800" y="-1028700"/>
            <a:ext cx="590550" cy="400050"/>
          </a:xfrm>
          <a:prstGeom prst="rect">
            <a:avLst/>
          </a:prstGeom>
          <a:gradFill>
            <a:gsLst>
              <a:gs pos="0">
                <a:srgbClr val="1378F3"/>
              </a:gs>
              <a:gs pos="100000">
                <a:srgbClr val="3D90F5"/>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99" name="矩形 98"/>
          <p:cNvSpPr/>
          <p:nvPr/>
        </p:nvSpPr>
        <p:spPr>
          <a:xfrm>
            <a:off x="2743200" y="-1028700"/>
            <a:ext cx="590550" cy="400050"/>
          </a:xfrm>
          <a:prstGeom prst="rect">
            <a:avLst/>
          </a:prstGeom>
          <a:gradFill>
            <a:gsLst>
              <a:gs pos="0">
                <a:srgbClr val="BC2876"/>
              </a:gs>
              <a:gs pos="100000">
                <a:srgbClr val="D53B8C"/>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100" name="矩形 99"/>
          <p:cNvSpPr/>
          <p:nvPr/>
        </p:nvSpPr>
        <p:spPr>
          <a:xfrm>
            <a:off x="3429000" y="-1028700"/>
            <a:ext cx="590550" cy="400050"/>
          </a:xfrm>
          <a:prstGeom prst="rect">
            <a:avLst/>
          </a:prstGeom>
          <a:gradFill>
            <a:gsLst>
              <a:gs pos="0">
                <a:srgbClr val="FF4F85"/>
              </a:gs>
              <a:gs pos="100000">
                <a:srgbClr val="FF79A2"/>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101" name="矩形 100"/>
          <p:cNvSpPr/>
          <p:nvPr/>
        </p:nvSpPr>
        <p:spPr>
          <a:xfrm>
            <a:off x="1371600" y="-1028700"/>
            <a:ext cx="590550" cy="400050"/>
          </a:xfrm>
          <a:prstGeom prst="rect">
            <a:avLst/>
          </a:prstGeom>
          <a:gradFill>
            <a:gsLst>
              <a:gs pos="0">
                <a:srgbClr val="2B3EC9"/>
              </a:gs>
              <a:gs pos="100000">
                <a:srgbClr val="4859D8"/>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102" name="矩形 101"/>
          <p:cNvSpPr/>
          <p:nvPr/>
        </p:nvSpPr>
        <p:spPr>
          <a:xfrm>
            <a:off x="2057400" y="-1028700"/>
            <a:ext cx="590550" cy="400050"/>
          </a:xfrm>
          <a:prstGeom prst="rect">
            <a:avLst/>
          </a:prstGeom>
          <a:gradFill>
            <a:gsLst>
              <a:gs pos="0">
                <a:srgbClr val="7D138F"/>
              </a:gs>
              <a:gs pos="100000">
                <a:srgbClr val="A219B9"/>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grpSp>
        <p:nvGrpSpPr>
          <p:cNvPr id="93" name="组合 92"/>
          <p:cNvGrpSpPr/>
          <p:nvPr/>
        </p:nvGrpSpPr>
        <p:grpSpPr>
          <a:xfrm>
            <a:off x="29028" y="6756400"/>
            <a:ext cx="12192000" cy="101600"/>
            <a:chOff x="0" y="6756400"/>
            <a:chExt cx="12192000" cy="101600"/>
          </a:xfrm>
          <a:solidFill>
            <a:schemeClr val="accent1">
              <a:lumMod val="75000"/>
            </a:schemeClr>
          </a:solidFill>
        </p:grpSpPr>
        <p:sp>
          <p:nvSpPr>
            <p:cNvPr id="94" name="Rectangle 1"/>
            <p:cNvSpPr/>
            <p:nvPr/>
          </p:nvSpPr>
          <p:spPr>
            <a:xfrm>
              <a:off x="0" y="6756400"/>
              <a:ext cx="12192000" cy="101600"/>
            </a:xfrm>
            <a:prstGeom prst="rect">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95" name="Parallelogram 2"/>
            <p:cNvSpPr/>
            <p:nvPr/>
          </p:nvSpPr>
          <p:spPr>
            <a:xfrm>
              <a:off x="107918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96" name="Parallelogram 4"/>
            <p:cNvSpPr/>
            <p:nvPr/>
          </p:nvSpPr>
          <p:spPr>
            <a:xfrm>
              <a:off x="1010285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19" name="Parallelogram 5"/>
            <p:cNvSpPr/>
            <p:nvPr/>
          </p:nvSpPr>
          <p:spPr>
            <a:xfrm>
              <a:off x="941387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20" name="Parallelogram 7"/>
            <p:cNvSpPr/>
            <p:nvPr/>
          </p:nvSpPr>
          <p:spPr>
            <a:xfrm>
              <a:off x="872490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21" name="Parallelogram 8"/>
            <p:cNvSpPr/>
            <p:nvPr/>
          </p:nvSpPr>
          <p:spPr>
            <a:xfrm>
              <a:off x="80359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22" name="Freeform 10"/>
            <p:cNvSpPr/>
            <p:nvPr/>
          </p:nvSpPr>
          <p:spPr>
            <a:xfrm>
              <a:off x="11480799" y="6756400"/>
              <a:ext cx="711201" cy="101600"/>
            </a:xfrm>
            <a:custGeom>
              <a:avLst/>
              <a:gdLst>
                <a:gd name="connsiteX0" fmla="*/ 57150 w 711201"/>
                <a:gd name="connsiteY0" fmla="*/ 0 h 101600"/>
                <a:gd name="connsiteX1" fmla="*/ 711201 w 711201"/>
                <a:gd name="connsiteY1" fmla="*/ 0 h 101600"/>
                <a:gd name="connsiteX2" fmla="*/ 711201 w 711201"/>
                <a:gd name="connsiteY2" fmla="*/ 101600 h 101600"/>
                <a:gd name="connsiteX3" fmla="*/ 0 w 711201"/>
                <a:gd name="connsiteY3" fmla="*/ 101600 h 101600"/>
              </a:gdLst>
              <a:ahLst/>
              <a:cxnLst>
                <a:cxn ang="0">
                  <a:pos x="connsiteX0" y="connsiteY0"/>
                </a:cxn>
                <a:cxn ang="0">
                  <a:pos x="connsiteX1" y="connsiteY1"/>
                </a:cxn>
                <a:cxn ang="0">
                  <a:pos x="connsiteX2" y="connsiteY2"/>
                </a:cxn>
                <a:cxn ang="0">
                  <a:pos x="connsiteX3" y="connsiteY3"/>
                </a:cxn>
              </a:cxnLst>
              <a:rect l="l" t="t" r="r" b="b"/>
              <a:pathLst>
                <a:path w="711201" h="101600">
                  <a:moveTo>
                    <a:pt x="57150" y="0"/>
                  </a:moveTo>
                  <a:lnTo>
                    <a:pt x="711201" y="0"/>
                  </a:lnTo>
                  <a:lnTo>
                    <a:pt x="711201" y="101600"/>
                  </a:lnTo>
                  <a:lnTo>
                    <a:pt x="0" y="101600"/>
                  </a:lnTo>
                  <a:close/>
                </a:path>
              </a:pathLst>
            </a:cu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grpSp>
      <p:sp>
        <p:nvSpPr>
          <p:cNvPr id="123" name="矩形 122"/>
          <p:cNvSpPr/>
          <p:nvPr/>
        </p:nvSpPr>
        <p:spPr>
          <a:xfrm>
            <a:off x="-18142" y="0"/>
            <a:ext cx="182563" cy="508000"/>
          </a:xfrm>
          <a:prstGeom prst="rect">
            <a:avLst/>
          </a:prstGeom>
          <a:solidFill>
            <a:srgbClr val="7CAFD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124" name="文本框 4"/>
          <p:cNvSpPr txBox="1">
            <a:spLocks noChangeArrowheads="1"/>
          </p:cNvSpPr>
          <p:nvPr/>
        </p:nvSpPr>
        <p:spPr bwMode="auto">
          <a:xfrm>
            <a:off x="73139" y="-42689"/>
            <a:ext cx="7329147"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None/>
            </a:pPr>
            <a:r>
              <a:rPr lang="zh-CN" altLang="en-US" sz="4400" b="1" dirty="0" smtClean="0">
                <a:solidFill>
                  <a:prstClr val="black"/>
                </a:solidFill>
                <a:latin typeface="微软雅黑" panose="020B0503020204020204" pitchFamily="34" charset="-122"/>
                <a:ea typeface="微软雅黑" panose="020B0503020204020204" pitchFamily="34" charset="-122"/>
              </a:rPr>
              <a:t>测试用例</a:t>
            </a:r>
            <a:r>
              <a:rPr lang="en-US" altLang="zh-CN" sz="4400" b="1" dirty="0" smtClean="0">
                <a:solidFill>
                  <a:prstClr val="black"/>
                </a:solidFill>
                <a:latin typeface="微软雅黑" panose="020B0503020204020204" pitchFamily="34" charset="-122"/>
                <a:ea typeface="微软雅黑" panose="020B0503020204020204" pitchFamily="34" charset="-122"/>
              </a:rPr>
              <a:t>—</a:t>
            </a:r>
            <a:r>
              <a:rPr lang="zh-CN" altLang="en-US" sz="4400" b="1" dirty="0" smtClean="0">
                <a:solidFill>
                  <a:srgbClr val="FF6600"/>
                </a:solidFill>
                <a:latin typeface="微软雅黑" panose="020B0503020204020204" pitchFamily="34" charset="-122"/>
                <a:ea typeface="微软雅黑" panose="020B0503020204020204" pitchFamily="34" charset="-122"/>
              </a:rPr>
              <a:t>上传渔具店照片</a:t>
            </a:r>
            <a:r>
              <a:rPr lang="en-US" altLang="zh-CN" b="1" dirty="0" smtClean="0">
                <a:solidFill>
                  <a:prstClr val="black"/>
                </a:solidFill>
                <a:latin typeface="微软雅黑" panose="020B0503020204020204" pitchFamily="34" charset="-122"/>
                <a:ea typeface="微软雅黑" panose="020B0503020204020204" pitchFamily="34" charset="-122"/>
              </a:rPr>
              <a:t>[7]</a:t>
            </a:r>
            <a:endParaRPr lang="zh-CN" altLang="en-US" b="1" dirty="0">
              <a:solidFill>
                <a:srgbClr val="FF6600"/>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3"/>
          <a:stretch>
            <a:fillRect/>
          </a:stretch>
        </p:blipFill>
        <p:spPr>
          <a:xfrm>
            <a:off x="73139" y="960438"/>
            <a:ext cx="6032595" cy="1068272"/>
          </a:xfrm>
          <a:prstGeom prst="rect">
            <a:avLst/>
          </a:prstGeom>
          <a:ln>
            <a:solidFill>
              <a:schemeClr val="tx1"/>
            </a:solidFill>
          </a:ln>
        </p:spPr>
      </p:pic>
      <p:pic>
        <p:nvPicPr>
          <p:cNvPr id="4" name="图片 3"/>
          <p:cNvPicPr>
            <a:picLocks noChangeAspect="1"/>
          </p:cNvPicPr>
          <p:nvPr/>
        </p:nvPicPr>
        <p:blipFill>
          <a:blip r:embed="rId4"/>
          <a:stretch>
            <a:fillRect/>
          </a:stretch>
        </p:blipFill>
        <p:spPr>
          <a:xfrm>
            <a:off x="73139" y="2257961"/>
            <a:ext cx="6096611" cy="1716317"/>
          </a:xfrm>
          <a:prstGeom prst="rect">
            <a:avLst/>
          </a:prstGeom>
          <a:ln>
            <a:solidFill>
              <a:schemeClr val="tx1"/>
            </a:solidFill>
          </a:ln>
        </p:spPr>
      </p:pic>
      <p:pic>
        <p:nvPicPr>
          <p:cNvPr id="5" name="图片 4"/>
          <p:cNvPicPr>
            <a:picLocks noChangeAspect="1"/>
          </p:cNvPicPr>
          <p:nvPr/>
        </p:nvPicPr>
        <p:blipFill>
          <a:blip r:embed="rId5"/>
          <a:stretch>
            <a:fillRect/>
          </a:stretch>
        </p:blipFill>
        <p:spPr>
          <a:xfrm>
            <a:off x="73139" y="4210653"/>
            <a:ext cx="6160457" cy="2113674"/>
          </a:xfrm>
          <a:prstGeom prst="rect">
            <a:avLst/>
          </a:prstGeom>
          <a:ln>
            <a:solidFill>
              <a:schemeClr val="tx1"/>
            </a:solidFill>
          </a:ln>
        </p:spPr>
      </p:pic>
      <p:pic>
        <p:nvPicPr>
          <p:cNvPr id="6" name="图片 5"/>
          <p:cNvPicPr>
            <a:picLocks noChangeAspect="1"/>
          </p:cNvPicPr>
          <p:nvPr/>
        </p:nvPicPr>
        <p:blipFill>
          <a:blip r:embed="rId6"/>
          <a:stretch>
            <a:fillRect/>
          </a:stretch>
        </p:blipFill>
        <p:spPr>
          <a:xfrm>
            <a:off x="6306166" y="672258"/>
            <a:ext cx="5671518" cy="1949278"/>
          </a:xfrm>
          <a:prstGeom prst="rect">
            <a:avLst/>
          </a:prstGeom>
          <a:ln>
            <a:solidFill>
              <a:schemeClr val="tx1"/>
            </a:solidFill>
          </a:ln>
        </p:spPr>
      </p:pic>
      <p:pic>
        <p:nvPicPr>
          <p:cNvPr id="7" name="图片 6"/>
          <p:cNvPicPr>
            <a:picLocks noChangeAspect="1"/>
          </p:cNvPicPr>
          <p:nvPr/>
        </p:nvPicPr>
        <p:blipFill>
          <a:blip r:embed="rId7"/>
          <a:stretch>
            <a:fillRect/>
          </a:stretch>
        </p:blipFill>
        <p:spPr>
          <a:xfrm>
            <a:off x="6306166" y="2679052"/>
            <a:ext cx="5671518" cy="1946205"/>
          </a:xfrm>
          <a:prstGeom prst="rect">
            <a:avLst/>
          </a:prstGeom>
          <a:ln>
            <a:solidFill>
              <a:schemeClr val="tx1"/>
            </a:solidFill>
          </a:ln>
        </p:spPr>
      </p:pic>
      <p:pic>
        <p:nvPicPr>
          <p:cNvPr id="8" name="图片 7"/>
          <p:cNvPicPr>
            <a:picLocks noChangeAspect="1"/>
          </p:cNvPicPr>
          <p:nvPr/>
        </p:nvPicPr>
        <p:blipFill>
          <a:blip r:embed="rId8"/>
          <a:stretch>
            <a:fillRect/>
          </a:stretch>
        </p:blipFill>
        <p:spPr>
          <a:xfrm>
            <a:off x="6306165" y="4682773"/>
            <a:ext cx="5691319" cy="1776084"/>
          </a:xfrm>
          <a:prstGeom prst="rect">
            <a:avLst/>
          </a:prstGeom>
          <a:ln>
            <a:solidFill>
              <a:schemeClr val="tx1"/>
            </a:solidFill>
          </a:ln>
        </p:spPr>
      </p:pic>
      <p:sp>
        <p:nvSpPr>
          <p:cNvPr id="31" name="矩形 30"/>
          <p:cNvSpPr/>
          <p:nvPr/>
        </p:nvSpPr>
        <p:spPr>
          <a:xfrm>
            <a:off x="1486238" y="1708550"/>
            <a:ext cx="454025" cy="49389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p:cNvSpPr/>
          <p:nvPr/>
        </p:nvSpPr>
        <p:spPr>
          <a:xfrm>
            <a:off x="1457494" y="3187750"/>
            <a:ext cx="418762" cy="48249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p:cNvSpPr/>
          <p:nvPr/>
        </p:nvSpPr>
        <p:spPr>
          <a:xfrm>
            <a:off x="1457494" y="5378500"/>
            <a:ext cx="418762" cy="48249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p:cNvSpPr/>
          <p:nvPr/>
        </p:nvSpPr>
        <p:spPr>
          <a:xfrm>
            <a:off x="7560326" y="1714246"/>
            <a:ext cx="418762" cy="48249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p:cNvSpPr/>
          <p:nvPr/>
        </p:nvSpPr>
        <p:spPr>
          <a:xfrm>
            <a:off x="7560326" y="3728154"/>
            <a:ext cx="418762" cy="48249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p:cNvSpPr/>
          <p:nvPr/>
        </p:nvSpPr>
        <p:spPr>
          <a:xfrm flipH="1">
            <a:off x="7617951" y="5674359"/>
            <a:ext cx="418762" cy="48249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286886320"/>
      </p:ext>
    </p:extLst>
  </p:cSld>
  <p:clrMapOvr>
    <a:masterClrMapping/>
  </p:clrMapOvr>
  <p:transition spd="slow">
    <p:push dir="u"/>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Parallelogram 2"/>
          <p:cNvSpPr/>
          <p:nvPr/>
        </p:nvSpPr>
        <p:spPr>
          <a:xfrm>
            <a:off x="2677406" y="-319719"/>
            <a:ext cx="720066" cy="101600"/>
          </a:xfrm>
          <a:prstGeom prst="rect">
            <a:avLst/>
          </a:prstGeom>
          <a:solidFill>
            <a:srgbClr val="D53B8C"/>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41" name="Parallelogram 4"/>
          <p:cNvSpPr/>
          <p:nvPr/>
        </p:nvSpPr>
        <p:spPr>
          <a:xfrm>
            <a:off x="2015312" y="-319719"/>
            <a:ext cx="720066" cy="101600"/>
          </a:xfrm>
          <a:prstGeom prst="rect">
            <a:avLst/>
          </a:prstGeom>
          <a:solidFill>
            <a:srgbClr val="A219B9"/>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42" name="Parallelogram 5"/>
          <p:cNvSpPr/>
          <p:nvPr/>
        </p:nvSpPr>
        <p:spPr>
          <a:xfrm>
            <a:off x="1353218" y="-319720"/>
            <a:ext cx="720066" cy="101600"/>
          </a:xfrm>
          <a:prstGeom prst="rect">
            <a:avLst/>
          </a:prstGeom>
          <a:solidFill>
            <a:srgbClr val="4859D8"/>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43" name="Parallelogram 7"/>
          <p:cNvSpPr/>
          <p:nvPr/>
        </p:nvSpPr>
        <p:spPr>
          <a:xfrm>
            <a:off x="691123" y="-319720"/>
            <a:ext cx="720066" cy="101600"/>
          </a:xfrm>
          <a:prstGeom prst="rect">
            <a:avLst/>
          </a:prstGeom>
          <a:solidFill>
            <a:srgbClr val="3D90F5"/>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44" name="Parallelogram 8"/>
          <p:cNvSpPr/>
          <p:nvPr/>
        </p:nvSpPr>
        <p:spPr>
          <a:xfrm>
            <a:off x="29029" y="-319719"/>
            <a:ext cx="720066" cy="101600"/>
          </a:xfrm>
          <a:prstGeom prst="rect">
            <a:avLst/>
          </a:prstGeom>
          <a:solidFill>
            <a:srgbClr val="02AEE4"/>
          </a:solidFill>
          <a:ln w="12700" cap="flat" cmpd="sng" algn="ctr">
            <a:noFill/>
            <a:prstDash val="solid"/>
            <a:miter lim="800000"/>
          </a:ln>
          <a:effectLst/>
        </p:spPr>
        <p:txBody>
          <a:bodyPr rtlCol="0" anchor="ctr"/>
          <a:lstStyle/>
          <a:p>
            <a:pPr algn="ctr"/>
            <a:endParaRPr lang="id-ID">
              <a:solidFill>
                <a:sysClr val="window" lastClr="FFFFFF"/>
              </a:solidFill>
              <a:latin typeface="Calibri" panose="020F0502020204030204"/>
            </a:endParaRPr>
          </a:p>
        </p:txBody>
      </p:sp>
      <p:sp>
        <p:nvSpPr>
          <p:cNvPr id="45" name="Freeform 10"/>
          <p:cNvSpPr/>
          <p:nvPr/>
        </p:nvSpPr>
        <p:spPr>
          <a:xfrm>
            <a:off x="3339500" y="-319720"/>
            <a:ext cx="683453" cy="101600"/>
          </a:xfrm>
          <a:prstGeom prst="rect">
            <a:avLst/>
          </a:prstGeom>
          <a:solidFill>
            <a:srgbClr val="FF79A2"/>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97" name="矩形 96"/>
          <p:cNvSpPr/>
          <p:nvPr/>
        </p:nvSpPr>
        <p:spPr>
          <a:xfrm>
            <a:off x="0" y="-1028700"/>
            <a:ext cx="590550" cy="400050"/>
          </a:xfrm>
          <a:prstGeom prst="rect">
            <a:avLst/>
          </a:prstGeom>
          <a:gradFill>
            <a:gsLst>
              <a:gs pos="0">
                <a:srgbClr val="029ACA"/>
              </a:gs>
              <a:gs pos="100000">
                <a:srgbClr val="02AEE4"/>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98" name="矩形 97"/>
          <p:cNvSpPr/>
          <p:nvPr/>
        </p:nvSpPr>
        <p:spPr>
          <a:xfrm>
            <a:off x="685800" y="-1028700"/>
            <a:ext cx="590550" cy="400050"/>
          </a:xfrm>
          <a:prstGeom prst="rect">
            <a:avLst/>
          </a:prstGeom>
          <a:gradFill>
            <a:gsLst>
              <a:gs pos="0">
                <a:srgbClr val="1378F3"/>
              </a:gs>
              <a:gs pos="100000">
                <a:srgbClr val="3D90F5"/>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99" name="矩形 98"/>
          <p:cNvSpPr/>
          <p:nvPr/>
        </p:nvSpPr>
        <p:spPr>
          <a:xfrm>
            <a:off x="2743200" y="-1028700"/>
            <a:ext cx="590550" cy="400050"/>
          </a:xfrm>
          <a:prstGeom prst="rect">
            <a:avLst/>
          </a:prstGeom>
          <a:gradFill>
            <a:gsLst>
              <a:gs pos="0">
                <a:srgbClr val="BC2876"/>
              </a:gs>
              <a:gs pos="100000">
                <a:srgbClr val="D53B8C"/>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100" name="矩形 99"/>
          <p:cNvSpPr/>
          <p:nvPr/>
        </p:nvSpPr>
        <p:spPr>
          <a:xfrm>
            <a:off x="3429000" y="-1028700"/>
            <a:ext cx="590550" cy="400050"/>
          </a:xfrm>
          <a:prstGeom prst="rect">
            <a:avLst/>
          </a:prstGeom>
          <a:gradFill>
            <a:gsLst>
              <a:gs pos="0">
                <a:srgbClr val="FF4F85"/>
              </a:gs>
              <a:gs pos="100000">
                <a:srgbClr val="FF79A2"/>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101" name="矩形 100"/>
          <p:cNvSpPr/>
          <p:nvPr/>
        </p:nvSpPr>
        <p:spPr>
          <a:xfrm>
            <a:off x="1371600" y="-1028700"/>
            <a:ext cx="590550" cy="400050"/>
          </a:xfrm>
          <a:prstGeom prst="rect">
            <a:avLst/>
          </a:prstGeom>
          <a:gradFill>
            <a:gsLst>
              <a:gs pos="0">
                <a:srgbClr val="2B3EC9"/>
              </a:gs>
              <a:gs pos="100000">
                <a:srgbClr val="4859D8"/>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102" name="矩形 101"/>
          <p:cNvSpPr/>
          <p:nvPr/>
        </p:nvSpPr>
        <p:spPr>
          <a:xfrm>
            <a:off x="2057400" y="-1028700"/>
            <a:ext cx="590550" cy="400050"/>
          </a:xfrm>
          <a:prstGeom prst="rect">
            <a:avLst/>
          </a:prstGeom>
          <a:gradFill>
            <a:gsLst>
              <a:gs pos="0">
                <a:srgbClr val="7D138F"/>
              </a:gs>
              <a:gs pos="100000">
                <a:srgbClr val="A219B9"/>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grpSp>
        <p:nvGrpSpPr>
          <p:cNvPr id="93" name="组合 92"/>
          <p:cNvGrpSpPr/>
          <p:nvPr/>
        </p:nvGrpSpPr>
        <p:grpSpPr>
          <a:xfrm>
            <a:off x="29028" y="6756400"/>
            <a:ext cx="12192000" cy="101600"/>
            <a:chOff x="0" y="6756400"/>
            <a:chExt cx="12192000" cy="101600"/>
          </a:xfrm>
          <a:solidFill>
            <a:schemeClr val="accent1">
              <a:lumMod val="75000"/>
            </a:schemeClr>
          </a:solidFill>
        </p:grpSpPr>
        <p:sp>
          <p:nvSpPr>
            <p:cNvPr id="94" name="Rectangle 1"/>
            <p:cNvSpPr/>
            <p:nvPr/>
          </p:nvSpPr>
          <p:spPr>
            <a:xfrm>
              <a:off x="0" y="6756400"/>
              <a:ext cx="12192000" cy="101600"/>
            </a:xfrm>
            <a:prstGeom prst="rect">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95" name="Parallelogram 2"/>
            <p:cNvSpPr/>
            <p:nvPr/>
          </p:nvSpPr>
          <p:spPr>
            <a:xfrm>
              <a:off x="107918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96" name="Parallelogram 4"/>
            <p:cNvSpPr/>
            <p:nvPr/>
          </p:nvSpPr>
          <p:spPr>
            <a:xfrm>
              <a:off x="1010285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19" name="Parallelogram 5"/>
            <p:cNvSpPr/>
            <p:nvPr/>
          </p:nvSpPr>
          <p:spPr>
            <a:xfrm>
              <a:off x="941387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20" name="Parallelogram 7"/>
            <p:cNvSpPr/>
            <p:nvPr/>
          </p:nvSpPr>
          <p:spPr>
            <a:xfrm>
              <a:off x="872490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21" name="Parallelogram 8"/>
            <p:cNvSpPr/>
            <p:nvPr/>
          </p:nvSpPr>
          <p:spPr>
            <a:xfrm>
              <a:off x="80359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22" name="Freeform 10"/>
            <p:cNvSpPr/>
            <p:nvPr/>
          </p:nvSpPr>
          <p:spPr>
            <a:xfrm>
              <a:off x="11480799" y="6756400"/>
              <a:ext cx="711201" cy="101600"/>
            </a:xfrm>
            <a:custGeom>
              <a:avLst/>
              <a:gdLst>
                <a:gd name="connsiteX0" fmla="*/ 57150 w 711201"/>
                <a:gd name="connsiteY0" fmla="*/ 0 h 101600"/>
                <a:gd name="connsiteX1" fmla="*/ 711201 w 711201"/>
                <a:gd name="connsiteY1" fmla="*/ 0 h 101600"/>
                <a:gd name="connsiteX2" fmla="*/ 711201 w 711201"/>
                <a:gd name="connsiteY2" fmla="*/ 101600 h 101600"/>
                <a:gd name="connsiteX3" fmla="*/ 0 w 711201"/>
                <a:gd name="connsiteY3" fmla="*/ 101600 h 101600"/>
              </a:gdLst>
              <a:ahLst/>
              <a:cxnLst>
                <a:cxn ang="0">
                  <a:pos x="connsiteX0" y="connsiteY0"/>
                </a:cxn>
                <a:cxn ang="0">
                  <a:pos x="connsiteX1" y="connsiteY1"/>
                </a:cxn>
                <a:cxn ang="0">
                  <a:pos x="connsiteX2" y="connsiteY2"/>
                </a:cxn>
                <a:cxn ang="0">
                  <a:pos x="connsiteX3" y="connsiteY3"/>
                </a:cxn>
              </a:cxnLst>
              <a:rect l="l" t="t" r="r" b="b"/>
              <a:pathLst>
                <a:path w="711201" h="101600">
                  <a:moveTo>
                    <a:pt x="57150" y="0"/>
                  </a:moveTo>
                  <a:lnTo>
                    <a:pt x="711201" y="0"/>
                  </a:lnTo>
                  <a:lnTo>
                    <a:pt x="711201" y="101600"/>
                  </a:lnTo>
                  <a:lnTo>
                    <a:pt x="0" y="101600"/>
                  </a:lnTo>
                  <a:close/>
                </a:path>
              </a:pathLst>
            </a:cu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grpSp>
      <p:sp>
        <p:nvSpPr>
          <p:cNvPr id="123" name="矩形 122"/>
          <p:cNvSpPr/>
          <p:nvPr/>
        </p:nvSpPr>
        <p:spPr>
          <a:xfrm>
            <a:off x="-18142" y="0"/>
            <a:ext cx="182563" cy="508000"/>
          </a:xfrm>
          <a:prstGeom prst="rect">
            <a:avLst/>
          </a:prstGeom>
          <a:solidFill>
            <a:srgbClr val="7CAFD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124" name="文本框 4"/>
          <p:cNvSpPr txBox="1">
            <a:spLocks noChangeArrowheads="1"/>
          </p:cNvSpPr>
          <p:nvPr/>
        </p:nvSpPr>
        <p:spPr bwMode="auto">
          <a:xfrm>
            <a:off x="73139" y="-42689"/>
            <a:ext cx="9369764"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None/>
            </a:pPr>
            <a:r>
              <a:rPr lang="zh-CN" altLang="en-US" sz="4400" b="1" dirty="0" smtClean="0">
                <a:solidFill>
                  <a:prstClr val="black"/>
                </a:solidFill>
                <a:latin typeface="微软雅黑" panose="020B0503020204020204" pitchFamily="34" charset="-122"/>
                <a:ea typeface="微软雅黑" panose="020B0503020204020204" pitchFamily="34" charset="-122"/>
              </a:rPr>
              <a:t>测试用例</a:t>
            </a:r>
            <a:r>
              <a:rPr lang="en-US" altLang="zh-CN" sz="4400" b="1" dirty="0" smtClean="0">
                <a:solidFill>
                  <a:prstClr val="black"/>
                </a:solidFill>
                <a:latin typeface="微软雅黑" panose="020B0503020204020204" pitchFamily="34" charset="-122"/>
                <a:ea typeface="微软雅黑" panose="020B0503020204020204" pitchFamily="34" charset="-122"/>
              </a:rPr>
              <a:t>—</a:t>
            </a:r>
            <a:r>
              <a:rPr lang="zh-CN" altLang="en-US" sz="4400" b="1" dirty="0">
                <a:solidFill>
                  <a:srgbClr val="FF6600"/>
                </a:solidFill>
                <a:latin typeface="微软雅黑" panose="020B0503020204020204" pitchFamily="34" charset="-122"/>
                <a:ea typeface="微软雅黑" panose="020B0503020204020204" pitchFamily="34" charset="-122"/>
              </a:rPr>
              <a:t>新增渔具店输入</a:t>
            </a:r>
            <a:r>
              <a:rPr lang="zh-CN" altLang="en-US" sz="4400" b="1" dirty="0" smtClean="0">
                <a:solidFill>
                  <a:srgbClr val="FF6600"/>
                </a:solidFill>
                <a:latin typeface="微软雅黑" panose="020B0503020204020204" pitchFamily="34" charset="-122"/>
                <a:ea typeface="微软雅黑" panose="020B0503020204020204" pitchFamily="34" charset="-122"/>
              </a:rPr>
              <a:t>信息</a:t>
            </a:r>
            <a:r>
              <a:rPr lang="en-US" altLang="zh-CN" b="1" dirty="0" smtClean="0">
                <a:solidFill>
                  <a:prstClr val="black"/>
                </a:solidFill>
                <a:latin typeface="微软雅黑" panose="020B0503020204020204" pitchFamily="34" charset="-122"/>
                <a:ea typeface="微软雅黑" panose="020B0503020204020204" pitchFamily="34" charset="-122"/>
              </a:rPr>
              <a:t>[7]</a:t>
            </a:r>
            <a:endParaRPr lang="zh-CN" altLang="en-US" b="1" dirty="0">
              <a:solidFill>
                <a:srgbClr val="FF6600"/>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stretch>
            <a:fillRect/>
          </a:stretch>
        </p:blipFill>
        <p:spPr>
          <a:xfrm>
            <a:off x="2521857" y="726752"/>
            <a:ext cx="6756853" cy="5861366"/>
          </a:xfrm>
          <a:prstGeom prst="rect">
            <a:avLst/>
          </a:prstGeom>
          <a:ln>
            <a:solidFill>
              <a:schemeClr val="tx1"/>
            </a:solidFill>
          </a:ln>
        </p:spPr>
      </p:pic>
    </p:spTree>
    <p:extLst>
      <p:ext uri="{BB962C8B-B14F-4D97-AF65-F5344CB8AC3E}">
        <p14:creationId xmlns:p14="http://schemas.microsoft.com/office/powerpoint/2010/main" val="2374876148"/>
      </p:ext>
    </p:extLst>
  </p:cSld>
  <p:clrMapOvr>
    <a:masterClrMapping/>
  </p:clrMapOvr>
  <p:transition spd="slow">
    <p:push dir="u"/>
  </p:transition>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Parallelogram 2"/>
          <p:cNvSpPr/>
          <p:nvPr/>
        </p:nvSpPr>
        <p:spPr>
          <a:xfrm>
            <a:off x="2677406" y="-319719"/>
            <a:ext cx="720066" cy="101600"/>
          </a:xfrm>
          <a:prstGeom prst="rect">
            <a:avLst/>
          </a:prstGeom>
          <a:solidFill>
            <a:srgbClr val="D53B8C"/>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41" name="Parallelogram 4"/>
          <p:cNvSpPr/>
          <p:nvPr/>
        </p:nvSpPr>
        <p:spPr>
          <a:xfrm>
            <a:off x="2015312" y="-319719"/>
            <a:ext cx="720066" cy="101600"/>
          </a:xfrm>
          <a:prstGeom prst="rect">
            <a:avLst/>
          </a:prstGeom>
          <a:solidFill>
            <a:srgbClr val="A219B9"/>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42" name="Parallelogram 5"/>
          <p:cNvSpPr/>
          <p:nvPr/>
        </p:nvSpPr>
        <p:spPr>
          <a:xfrm>
            <a:off x="1353218" y="-319720"/>
            <a:ext cx="720066" cy="101600"/>
          </a:xfrm>
          <a:prstGeom prst="rect">
            <a:avLst/>
          </a:prstGeom>
          <a:solidFill>
            <a:srgbClr val="4859D8"/>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43" name="Parallelogram 7"/>
          <p:cNvSpPr/>
          <p:nvPr/>
        </p:nvSpPr>
        <p:spPr>
          <a:xfrm>
            <a:off x="691123" y="-319720"/>
            <a:ext cx="720066" cy="101600"/>
          </a:xfrm>
          <a:prstGeom prst="rect">
            <a:avLst/>
          </a:prstGeom>
          <a:solidFill>
            <a:srgbClr val="3D90F5"/>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44" name="Parallelogram 8"/>
          <p:cNvSpPr/>
          <p:nvPr/>
        </p:nvSpPr>
        <p:spPr>
          <a:xfrm>
            <a:off x="29029" y="-319719"/>
            <a:ext cx="720066" cy="101600"/>
          </a:xfrm>
          <a:prstGeom prst="rect">
            <a:avLst/>
          </a:prstGeom>
          <a:solidFill>
            <a:srgbClr val="02AEE4"/>
          </a:solidFill>
          <a:ln w="12700" cap="flat" cmpd="sng" algn="ctr">
            <a:noFill/>
            <a:prstDash val="solid"/>
            <a:miter lim="800000"/>
          </a:ln>
          <a:effectLst/>
        </p:spPr>
        <p:txBody>
          <a:bodyPr rtlCol="0" anchor="ctr"/>
          <a:lstStyle/>
          <a:p>
            <a:pPr algn="ctr"/>
            <a:endParaRPr lang="id-ID">
              <a:solidFill>
                <a:sysClr val="window" lastClr="FFFFFF"/>
              </a:solidFill>
              <a:latin typeface="Calibri" panose="020F0502020204030204"/>
            </a:endParaRPr>
          </a:p>
        </p:txBody>
      </p:sp>
      <p:sp>
        <p:nvSpPr>
          <p:cNvPr id="45" name="Freeform 10"/>
          <p:cNvSpPr/>
          <p:nvPr/>
        </p:nvSpPr>
        <p:spPr>
          <a:xfrm>
            <a:off x="3339500" y="-319720"/>
            <a:ext cx="683453" cy="101600"/>
          </a:xfrm>
          <a:prstGeom prst="rect">
            <a:avLst/>
          </a:prstGeom>
          <a:solidFill>
            <a:srgbClr val="FF79A2"/>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97" name="矩形 96"/>
          <p:cNvSpPr/>
          <p:nvPr/>
        </p:nvSpPr>
        <p:spPr>
          <a:xfrm>
            <a:off x="0" y="-1028700"/>
            <a:ext cx="590550" cy="400050"/>
          </a:xfrm>
          <a:prstGeom prst="rect">
            <a:avLst/>
          </a:prstGeom>
          <a:gradFill>
            <a:gsLst>
              <a:gs pos="0">
                <a:srgbClr val="029ACA"/>
              </a:gs>
              <a:gs pos="100000">
                <a:srgbClr val="02AEE4"/>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98" name="矩形 97"/>
          <p:cNvSpPr/>
          <p:nvPr/>
        </p:nvSpPr>
        <p:spPr>
          <a:xfrm>
            <a:off x="685800" y="-1028700"/>
            <a:ext cx="590550" cy="400050"/>
          </a:xfrm>
          <a:prstGeom prst="rect">
            <a:avLst/>
          </a:prstGeom>
          <a:gradFill>
            <a:gsLst>
              <a:gs pos="0">
                <a:srgbClr val="1378F3"/>
              </a:gs>
              <a:gs pos="100000">
                <a:srgbClr val="3D90F5"/>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99" name="矩形 98"/>
          <p:cNvSpPr/>
          <p:nvPr/>
        </p:nvSpPr>
        <p:spPr>
          <a:xfrm>
            <a:off x="2743200" y="-1028700"/>
            <a:ext cx="590550" cy="400050"/>
          </a:xfrm>
          <a:prstGeom prst="rect">
            <a:avLst/>
          </a:prstGeom>
          <a:gradFill>
            <a:gsLst>
              <a:gs pos="0">
                <a:srgbClr val="BC2876"/>
              </a:gs>
              <a:gs pos="100000">
                <a:srgbClr val="D53B8C"/>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100" name="矩形 99"/>
          <p:cNvSpPr/>
          <p:nvPr/>
        </p:nvSpPr>
        <p:spPr>
          <a:xfrm>
            <a:off x="3429000" y="-1028700"/>
            <a:ext cx="590550" cy="400050"/>
          </a:xfrm>
          <a:prstGeom prst="rect">
            <a:avLst/>
          </a:prstGeom>
          <a:gradFill>
            <a:gsLst>
              <a:gs pos="0">
                <a:srgbClr val="FF4F85"/>
              </a:gs>
              <a:gs pos="100000">
                <a:srgbClr val="FF79A2"/>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101" name="矩形 100"/>
          <p:cNvSpPr/>
          <p:nvPr/>
        </p:nvSpPr>
        <p:spPr>
          <a:xfrm>
            <a:off x="1371600" y="-1028700"/>
            <a:ext cx="590550" cy="400050"/>
          </a:xfrm>
          <a:prstGeom prst="rect">
            <a:avLst/>
          </a:prstGeom>
          <a:gradFill>
            <a:gsLst>
              <a:gs pos="0">
                <a:srgbClr val="2B3EC9"/>
              </a:gs>
              <a:gs pos="100000">
                <a:srgbClr val="4859D8"/>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102" name="矩形 101"/>
          <p:cNvSpPr/>
          <p:nvPr/>
        </p:nvSpPr>
        <p:spPr>
          <a:xfrm>
            <a:off x="2057400" y="-1028700"/>
            <a:ext cx="590550" cy="400050"/>
          </a:xfrm>
          <a:prstGeom prst="rect">
            <a:avLst/>
          </a:prstGeom>
          <a:gradFill>
            <a:gsLst>
              <a:gs pos="0">
                <a:srgbClr val="7D138F"/>
              </a:gs>
              <a:gs pos="100000">
                <a:srgbClr val="A219B9"/>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grpSp>
        <p:nvGrpSpPr>
          <p:cNvPr id="93" name="组合 92"/>
          <p:cNvGrpSpPr/>
          <p:nvPr/>
        </p:nvGrpSpPr>
        <p:grpSpPr>
          <a:xfrm>
            <a:off x="29028" y="6756400"/>
            <a:ext cx="12192000" cy="101600"/>
            <a:chOff x="0" y="6756400"/>
            <a:chExt cx="12192000" cy="101600"/>
          </a:xfrm>
          <a:solidFill>
            <a:schemeClr val="accent1">
              <a:lumMod val="75000"/>
            </a:schemeClr>
          </a:solidFill>
        </p:grpSpPr>
        <p:sp>
          <p:nvSpPr>
            <p:cNvPr id="94" name="Rectangle 1"/>
            <p:cNvSpPr/>
            <p:nvPr/>
          </p:nvSpPr>
          <p:spPr>
            <a:xfrm>
              <a:off x="0" y="6756400"/>
              <a:ext cx="12192000" cy="101600"/>
            </a:xfrm>
            <a:prstGeom prst="rect">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95" name="Parallelogram 2"/>
            <p:cNvSpPr/>
            <p:nvPr/>
          </p:nvSpPr>
          <p:spPr>
            <a:xfrm>
              <a:off x="107918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96" name="Parallelogram 4"/>
            <p:cNvSpPr/>
            <p:nvPr/>
          </p:nvSpPr>
          <p:spPr>
            <a:xfrm>
              <a:off x="1010285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19" name="Parallelogram 5"/>
            <p:cNvSpPr/>
            <p:nvPr/>
          </p:nvSpPr>
          <p:spPr>
            <a:xfrm>
              <a:off x="941387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20" name="Parallelogram 7"/>
            <p:cNvSpPr/>
            <p:nvPr/>
          </p:nvSpPr>
          <p:spPr>
            <a:xfrm>
              <a:off x="872490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21" name="Parallelogram 8"/>
            <p:cNvSpPr/>
            <p:nvPr/>
          </p:nvSpPr>
          <p:spPr>
            <a:xfrm>
              <a:off x="80359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22" name="Freeform 10"/>
            <p:cNvSpPr/>
            <p:nvPr/>
          </p:nvSpPr>
          <p:spPr>
            <a:xfrm>
              <a:off x="11480799" y="6756400"/>
              <a:ext cx="711201" cy="101600"/>
            </a:xfrm>
            <a:custGeom>
              <a:avLst/>
              <a:gdLst>
                <a:gd name="connsiteX0" fmla="*/ 57150 w 711201"/>
                <a:gd name="connsiteY0" fmla="*/ 0 h 101600"/>
                <a:gd name="connsiteX1" fmla="*/ 711201 w 711201"/>
                <a:gd name="connsiteY1" fmla="*/ 0 h 101600"/>
                <a:gd name="connsiteX2" fmla="*/ 711201 w 711201"/>
                <a:gd name="connsiteY2" fmla="*/ 101600 h 101600"/>
                <a:gd name="connsiteX3" fmla="*/ 0 w 711201"/>
                <a:gd name="connsiteY3" fmla="*/ 101600 h 101600"/>
              </a:gdLst>
              <a:ahLst/>
              <a:cxnLst>
                <a:cxn ang="0">
                  <a:pos x="connsiteX0" y="connsiteY0"/>
                </a:cxn>
                <a:cxn ang="0">
                  <a:pos x="connsiteX1" y="connsiteY1"/>
                </a:cxn>
                <a:cxn ang="0">
                  <a:pos x="connsiteX2" y="connsiteY2"/>
                </a:cxn>
                <a:cxn ang="0">
                  <a:pos x="connsiteX3" y="connsiteY3"/>
                </a:cxn>
              </a:cxnLst>
              <a:rect l="l" t="t" r="r" b="b"/>
              <a:pathLst>
                <a:path w="711201" h="101600">
                  <a:moveTo>
                    <a:pt x="57150" y="0"/>
                  </a:moveTo>
                  <a:lnTo>
                    <a:pt x="711201" y="0"/>
                  </a:lnTo>
                  <a:lnTo>
                    <a:pt x="711201" y="101600"/>
                  </a:lnTo>
                  <a:lnTo>
                    <a:pt x="0" y="101600"/>
                  </a:lnTo>
                  <a:close/>
                </a:path>
              </a:pathLst>
            </a:cu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grpSp>
      <p:sp>
        <p:nvSpPr>
          <p:cNvPr id="123" name="矩形 122"/>
          <p:cNvSpPr/>
          <p:nvPr/>
        </p:nvSpPr>
        <p:spPr>
          <a:xfrm>
            <a:off x="-18142" y="0"/>
            <a:ext cx="182563" cy="508000"/>
          </a:xfrm>
          <a:prstGeom prst="rect">
            <a:avLst/>
          </a:prstGeom>
          <a:solidFill>
            <a:srgbClr val="7CAFD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124" name="文本框 4"/>
          <p:cNvSpPr txBox="1">
            <a:spLocks noChangeArrowheads="1"/>
          </p:cNvSpPr>
          <p:nvPr/>
        </p:nvSpPr>
        <p:spPr bwMode="auto">
          <a:xfrm>
            <a:off x="73139" y="-42689"/>
            <a:ext cx="10551318"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None/>
            </a:pPr>
            <a:r>
              <a:rPr lang="zh-CN" altLang="en-US" sz="4400" b="1" dirty="0" smtClean="0">
                <a:solidFill>
                  <a:prstClr val="black"/>
                </a:solidFill>
                <a:latin typeface="微软雅黑" panose="020B0503020204020204" pitchFamily="34" charset="-122"/>
                <a:ea typeface="微软雅黑" panose="020B0503020204020204" pitchFamily="34" charset="-122"/>
              </a:rPr>
              <a:t>测试用例</a:t>
            </a:r>
            <a:r>
              <a:rPr lang="en-US" altLang="zh-CN" sz="4400" b="1" dirty="0" smtClean="0">
                <a:solidFill>
                  <a:prstClr val="black"/>
                </a:solidFill>
                <a:latin typeface="微软雅黑" panose="020B0503020204020204" pitchFamily="34" charset="-122"/>
                <a:ea typeface="微软雅黑" panose="020B0503020204020204" pitchFamily="34" charset="-122"/>
              </a:rPr>
              <a:t>—</a:t>
            </a:r>
            <a:r>
              <a:rPr lang="zh-CN" altLang="en-US" sz="4400" b="1" dirty="0">
                <a:solidFill>
                  <a:srgbClr val="FF6600"/>
                </a:solidFill>
                <a:latin typeface="微软雅黑" panose="020B0503020204020204" pitchFamily="34" charset="-122"/>
                <a:ea typeface="微软雅黑" panose="020B0503020204020204" pitchFamily="34" charset="-122"/>
              </a:rPr>
              <a:t>查看新增渔具店详细</a:t>
            </a:r>
            <a:r>
              <a:rPr lang="zh-CN" altLang="en-US" sz="4400" b="1" dirty="0" smtClean="0">
                <a:solidFill>
                  <a:srgbClr val="FF6600"/>
                </a:solidFill>
                <a:latin typeface="微软雅黑" panose="020B0503020204020204" pitchFamily="34" charset="-122"/>
                <a:ea typeface="微软雅黑" panose="020B0503020204020204" pitchFamily="34" charset="-122"/>
              </a:rPr>
              <a:t>信息</a:t>
            </a:r>
            <a:r>
              <a:rPr lang="en-US" altLang="zh-CN" b="1" dirty="0" smtClean="0">
                <a:solidFill>
                  <a:prstClr val="black"/>
                </a:solidFill>
                <a:latin typeface="微软雅黑" panose="020B0503020204020204" pitchFamily="34" charset="-122"/>
                <a:ea typeface="微软雅黑" panose="020B0503020204020204" pitchFamily="34" charset="-122"/>
              </a:rPr>
              <a:t>[7]</a:t>
            </a:r>
            <a:endParaRPr lang="zh-CN" altLang="en-US" b="1" dirty="0">
              <a:solidFill>
                <a:srgbClr val="FF6600"/>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3"/>
          <a:stretch>
            <a:fillRect/>
          </a:stretch>
        </p:blipFill>
        <p:spPr>
          <a:xfrm>
            <a:off x="665389" y="1018811"/>
            <a:ext cx="10824027" cy="5011469"/>
          </a:xfrm>
          <a:prstGeom prst="rect">
            <a:avLst/>
          </a:prstGeom>
          <a:ln>
            <a:solidFill>
              <a:schemeClr val="tx1"/>
            </a:solidFill>
          </a:ln>
        </p:spPr>
      </p:pic>
    </p:spTree>
    <p:extLst>
      <p:ext uri="{BB962C8B-B14F-4D97-AF65-F5344CB8AC3E}">
        <p14:creationId xmlns:p14="http://schemas.microsoft.com/office/powerpoint/2010/main" val="3710688105"/>
      </p:ext>
    </p:extLst>
  </p:cSld>
  <p:clrMapOvr>
    <a:masterClrMapping/>
  </p:clrMapOvr>
  <p:transition spd="slow">
    <p:push dir="u"/>
  </p:transition>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Parallelogram 2"/>
          <p:cNvSpPr/>
          <p:nvPr/>
        </p:nvSpPr>
        <p:spPr>
          <a:xfrm>
            <a:off x="2677406" y="-319719"/>
            <a:ext cx="720066" cy="101600"/>
          </a:xfrm>
          <a:prstGeom prst="rect">
            <a:avLst/>
          </a:prstGeom>
          <a:solidFill>
            <a:srgbClr val="D53B8C"/>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41" name="Parallelogram 4"/>
          <p:cNvSpPr/>
          <p:nvPr/>
        </p:nvSpPr>
        <p:spPr>
          <a:xfrm>
            <a:off x="2015312" y="-319719"/>
            <a:ext cx="720066" cy="101600"/>
          </a:xfrm>
          <a:prstGeom prst="rect">
            <a:avLst/>
          </a:prstGeom>
          <a:solidFill>
            <a:srgbClr val="A219B9"/>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42" name="Parallelogram 5"/>
          <p:cNvSpPr/>
          <p:nvPr/>
        </p:nvSpPr>
        <p:spPr>
          <a:xfrm>
            <a:off x="1353218" y="-319720"/>
            <a:ext cx="720066" cy="101600"/>
          </a:xfrm>
          <a:prstGeom prst="rect">
            <a:avLst/>
          </a:prstGeom>
          <a:solidFill>
            <a:srgbClr val="4859D8"/>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43" name="Parallelogram 7"/>
          <p:cNvSpPr/>
          <p:nvPr/>
        </p:nvSpPr>
        <p:spPr>
          <a:xfrm>
            <a:off x="691123" y="-319720"/>
            <a:ext cx="720066" cy="101600"/>
          </a:xfrm>
          <a:prstGeom prst="rect">
            <a:avLst/>
          </a:prstGeom>
          <a:solidFill>
            <a:srgbClr val="3D90F5"/>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44" name="Parallelogram 8"/>
          <p:cNvSpPr/>
          <p:nvPr/>
        </p:nvSpPr>
        <p:spPr>
          <a:xfrm>
            <a:off x="29029" y="-319719"/>
            <a:ext cx="720066" cy="101600"/>
          </a:xfrm>
          <a:prstGeom prst="rect">
            <a:avLst/>
          </a:prstGeom>
          <a:solidFill>
            <a:srgbClr val="02AEE4"/>
          </a:solidFill>
          <a:ln w="12700" cap="flat" cmpd="sng" algn="ctr">
            <a:noFill/>
            <a:prstDash val="solid"/>
            <a:miter lim="800000"/>
          </a:ln>
          <a:effectLst/>
        </p:spPr>
        <p:txBody>
          <a:bodyPr rtlCol="0" anchor="ctr"/>
          <a:lstStyle/>
          <a:p>
            <a:pPr algn="ctr"/>
            <a:endParaRPr lang="id-ID">
              <a:solidFill>
                <a:sysClr val="window" lastClr="FFFFFF"/>
              </a:solidFill>
              <a:latin typeface="Calibri" panose="020F0502020204030204"/>
            </a:endParaRPr>
          </a:p>
        </p:txBody>
      </p:sp>
      <p:sp>
        <p:nvSpPr>
          <p:cNvPr id="45" name="Freeform 10"/>
          <p:cNvSpPr/>
          <p:nvPr/>
        </p:nvSpPr>
        <p:spPr>
          <a:xfrm>
            <a:off x="3339500" y="-319720"/>
            <a:ext cx="683453" cy="101600"/>
          </a:xfrm>
          <a:prstGeom prst="rect">
            <a:avLst/>
          </a:prstGeom>
          <a:solidFill>
            <a:srgbClr val="FF79A2"/>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97" name="矩形 96"/>
          <p:cNvSpPr/>
          <p:nvPr/>
        </p:nvSpPr>
        <p:spPr>
          <a:xfrm>
            <a:off x="0" y="-1028700"/>
            <a:ext cx="590550" cy="400050"/>
          </a:xfrm>
          <a:prstGeom prst="rect">
            <a:avLst/>
          </a:prstGeom>
          <a:gradFill>
            <a:gsLst>
              <a:gs pos="0">
                <a:srgbClr val="029ACA"/>
              </a:gs>
              <a:gs pos="100000">
                <a:srgbClr val="02AEE4"/>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98" name="矩形 97"/>
          <p:cNvSpPr/>
          <p:nvPr/>
        </p:nvSpPr>
        <p:spPr>
          <a:xfrm>
            <a:off x="685800" y="-1028700"/>
            <a:ext cx="590550" cy="400050"/>
          </a:xfrm>
          <a:prstGeom prst="rect">
            <a:avLst/>
          </a:prstGeom>
          <a:gradFill>
            <a:gsLst>
              <a:gs pos="0">
                <a:srgbClr val="1378F3"/>
              </a:gs>
              <a:gs pos="100000">
                <a:srgbClr val="3D90F5"/>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99" name="矩形 98"/>
          <p:cNvSpPr/>
          <p:nvPr/>
        </p:nvSpPr>
        <p:spPr>
          <a:xfrm>
            <a:off x="2743200" y="-1028700"/>
            <a:ext cx="590550" cy="400050"/>
          </a:xfrm>
          <a:prstGeom prst="rect">
            <a:avLst/>
          </a:prstGeom>
          <a:gradFill>
            <a:gsLst>
              <a:gs pos="0">
                <a:srgbClr val="BC2876"/>
              </a:gs>
              <a:gs pos="100000">
                <a:srgbClr val="D53B8C"/>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100" name="矩形 99"/>
          <p:cNvSpPr/>
          <p:nvPr/>
        </p:nvSpPr>
        <p:spPr>
          <a:xfrm>
            <a:off x="3429000" y="-1028700"/>
            <a:ext cx="590550" cy="400050"/>
          </a:xfrm>
          <a:prstGeom prst="rect">
            <a:avLst/>
          </a:prstGeom>
          <a:gradFill>
            <a:gsLst>
              <a:gs pos="0">
                <a:srgbClr val="FF4F85"/>
              </a:gs>
              <a:gs pos="100000">
                <a:srgbClr val="FF79A2"/>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101" name="矩形 100"/>
          <p:cNvSpPr/>
          <p:nvPr/>
        </p:nvSpPr>
        <p:spPr>
          <a:xfrm>
            <a:off x="1371600" y="-1028700"/>
            <a:ext cx="590550" cy="400050"/>
          </a:xfrm>
          <a:prstGeom prst="rect">
            <a:avLst/>
          </a:prstGeom>
          <a:gradFill>
            <a:gsLst>
              <a:gs pos="0">
                <a:srgbClr val="2B3EC9"/>
              </a:gs>
              <a:gs pos="100000">
                <a:srgbClr val="4859D8"/>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102" name="矩形 101"/>
          <p:cNvSpPr/>
          <p:nvPr/>
        </p:nvSpPr>
        <p:spPr>
          <a:xfrm>
            <a:off x="2057400" y="-1028700"/>
            <a:ext cx="590550" cy="400050"/>
          </a:xfrm>
          <a:prstGeom prst="rect">
            <a:avLst/>
          </a:prstGeom>
          <a:gradFill>
            <a:gsLst>
              <a:gs pos="0">
                <a:srgbClr val="7D138F"/>
              </a:gs>
              <a:gs pos="100000">
                <a:srgbClr val="A219B9"/>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grpSp>
        <p:nvGrpSpPr>
          <p:cNvPr id="93" name="组合 92"/>
          <p:cNvGrpSpPr/>
          <p:nvPr/>
        </p:nvGrpSpPr>
        <p:grpSpPr>
          <a:xfrm>
            <a:off x="29028" y="6756400"/>
            <a:ext cx="12192000" cy="101600"/>
            <a:chOff x="0" y="6756400"/>
            <a:chExt cx="12192000" cy="101600"/>
          </a:xfrm>
          <a:solidFill>
            <a:schemeClr val="accent1">
              <a:lumMod val="75000"/>
            </a:schemeClr>
          </a:solidFill>
        </p:grpSpPr>
        <p:sp>
          <p:nvSpPr>
            <p:cNvPr id="94" name="Rectangle 1"/>
            <p:cNvSpPr/>
            <p:nvPr/>
          </p:nvSpPr>
          <p:spPr>
            <a:xfrm>
              <a:off x="0" y="6756400"/>
              <a:ext cx="12192000" cy="101600"/>
            </a:xfrm>
            <a:prstGeom prst="rect">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95" name="Parallelogram 2"/>
            <p:cNvSpPr/>
            <p:nvPr/>
          </p:nvSpPr>
          <p:spPr>
            <a:xfrm>
              <a:off x="107918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96" name="Parallelogram 4"/>
            <p:cNvSpPr/>
            <p:nvPr/>
          </p:nvSpPr>
          <p:spPr>
            <a:xfrm>
              <a:off x="1010285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19" name="Parallelogram 5"/>
            <p:cNvSpPr/>
            <p:nvPr/>
          </p:nvSpPr>
          <p:spPr>
            <a:xfrm>
              <a:off x="941387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20" name="Parallelogram 7"/>
            <p:cNvSpPr/>
            <p:nvPr/>
          </p:nvSpPr>
          <p:spPr>
            <a:xfrm>
              <a:off x="872490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21" name="Parallelogram 8"/>
            <p:cNvSpPr/>
            <p:nvPr/>
          </p:nvSpPr>
          <p:spPr>
            <a:xfrm>
              <a:off x="80359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22" name="Freeform 10"/>
            <p:cNvSpPr/>
            <p:nvPr/>
          </p:nvSpPr>
          <p:spPr>
            <a:xfrm>
              <a:off x="11480799" y="6756400"/>
              <a:ext cx="711201" cy="101600"/>
            </a:xfrm>
            <a:custGeom>
              <a:avLst/>
              <a:gdLst>
                <a:gd name="connsiteX0" fmla="*/ 57150 w 711201"/>
                <a:gd name="connsiteY0" fmla="*/ 0 h 101600"/>
                <a:gd name="connsiteX1" fmla="*/ 711201 w 711201"/>
                <a:gd name="connsiteY1" fmla="*/ 0 h 101600"/>
                <a:gd name="connsiteX2" fmla="*/ 711201 w 711201"/>
                <a:gd name="connsiteY2" fmla="*/ 101600 h 101600"/>
                <a:gd name="connsiteX3" fmla="*/ 0 w 711201"/>
                <a:gd name="connsiteY3" fmla="*/ 101600 h 101600"/>
              </a:gdLst>
              <a:ahLst/>
              <a:cxnLst>
                <a:cxn ang="0">
                  <a:pos x="connsiteX0" y="connsiteY0"/>
                </a:cxn>
                <a:cxn ang="0">
                  <a:pos x="connsiteX1" y="connsiteY1"/>
                </a:cxn>
                <a:cxn ang="0">
                  <a:pos x="connsiteX2" y="connsiteY2"/>
                </a:cxn>
                <a:cxn ang="0">
                  <a:pos x="connsiteX3" y="connsiteY3"/>
                </a:cxn>
              </a:cxnLst>
              <a:rect l="l" t="t" r="r" b="b"/>
              <a:pathLst>
                <a:path w="711201" h="101600">
                  <a:moveTo>
                    <a:pt x="57150" y="0"/>
                  </a:moveTo>
                  <a:lnTo>
                    <a:pt x="711201" y="0"/>
                  </a:lnTo>
                  <a:lnTo>
                    <a:pt x="711201" y="101600"/>
                  </a:lnTo>
                  <a:lnTo>
                    <a:pt x="0" y="101600"/>
                  </a:lnTo>
                  <a:close/>
                </a:path>
              </a:pathLst>
            </a:cu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grpSp>
      <p:sp>
        <p:nvSpPr>
          <p:cNvPr id="123" name="矩形 122"/>
          <p:cNvSpPr/>
          <p:nvPr/>
        </p:nvSpPr>
        <p:spPr>
          <a:xfrm>
            <a:off x="-18142" y="0"/>
            <a:ext cx="182563" cy="508000"/>
          </a:xfrm>
          <a:prstGeom prst="rect">
            <a:avLst/>
          </a:prstGeom>
          <a:solidFill>
            <a:srgbClr val="7CAFD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124" name="文本框 4"/>
          <p:cNvSpPr txBox="1">
            <a:spLocks noChangeArrowheads="1"/>
          </p:cNvSpPr>
          <p:nvPr/>
        </p:nvSpPr>
        <p:spPr bwMode="auto">
          <a:xfrm>
            <a:off x="73139" y="-42689"/>
            <a:ext cx="9369764"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None/>
            </a:pPr>
            <a:r>
              <a:rPr lang="zh-CN" altLang="en-US" sz="4400" b="1" dirty="0" smtClean="0">
                <a:solidFill>
                  <a:prstClr val="black"/>
                </a:solidFill>
                <a:latin typeface="微软雅黑" panose="020B0503020204020204" pitchFamily="34" charset="-122"/>
                <a:ea typeface="微软雅黑" panose="020B0503020204020204" pitchFamily="34" charset="-122"/>
              </a:rPr>
              <a:t>测试用例</a:t>
            </a:r>
            <a:r>
              <a:rPr lang="en-US" altLang="zh-CN" sz="4400" b="1" dirty="0" smtClean="0">
                <a:solidFill>
                  <a:prstClr val="black"/>
                </a:solidFill>
                <a:latin typeface="微软雅黑" panose="020B0503020204020204" pitchFamily="34" charset="-122"/>
                <a:ea typeface="微软雅黑" panose="020B0503020204020204" pitchFamily="34" charset="-122"/>
              </a:rPr>
              <a:t>—</a:t>
            </a:r>
            <a:r>
              <a:rPr lang="zh-CN" altLang="en-US" sz="4400" b="1" dirty="0">
                <a:solidFill>
                  <a:srgbClr val="FF6600"/>
                </a:solidFill>
                <a:latin typeface="微软雅黑" panose="020B0503020204020204" pitchFamily="34" charset="-122"/>
                <a:ea typeface="微软雅黑" panose="020B0503020204020204" pitchFamily="34" charset="-122"/>
              </a:rPr>
              <a:t>新增后跳转到主</a:t>
            </a:r>
            <a:r>
              <a:rPr lang="zh-CN" altLang="en-US" sz="4400" b="1" dirty="0" smtClean="0">
                <a:solidFill>
                  <a:srgbClr val="FF6600"/>
                </a:solidFill>
                <a:latin typeface="微软雅黑" panose="020B0503020204020204" pitchFamily="34" charset="-122"/>
                <a:ea typeface="微软雅黑" panose="020B0503020204020204" pitchFamily="34" charset="-122"/>
              </a:rPr>
              <a:t>界面</a:t>
            </a:r>
            <a:r>
              <a:rPr lang="en-US" altLang="zh-CN" b="1" dirty="0" smtClean="0">
                <a:solidFill>
                  <a:prstClr val="black"/>
                </a:solidFill>
                <a:latin typeface="微软雅黑" panose="020B0503020204020204" pitchFamily="34" charset="-122"/>
                <a:ea typeface="微软雅黑" panose="020B0503020204020204" pitchFamily="34" charset="-122"/>
              </a:rPr>
              <a:t>[7]</a:t>
            </a:r>
            <a:endParaRPr lang="zh-CN" altLang="en-US" b="1" dirty="0">
              <a:solidFill>
                <a:srgbClr val="FF6600"/>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stretch>
            <a:fillRect/>
          </a:stretch>
        </p:blipFill>
        <p:spPr>
          <a:xfrm>
            <a:off x="389062" y="1046712"/>
            <a:ext cx="11399471" cy="4591181"/>
          </a:xfrm>
          <a:prstGeom prst="rect">
            <a:avLst/>
          </a:prstGeom>
          <a:ln>
            <a:solidFill>
              <a:schemeClr val="tx1"/>
            </a:solidFill>
          </a:ln>
        </p:spPr>
      </p:pic>
    </p:spTree>
    <p:extLst>
      <p:ext uri="{BB962C8B-B14F-4D97-AF65-F5344CB8AC3E}">
        <p14:creationId xmlns:p14="http://schemas.microsoft.com/office/powerpoint/2010/main" val="770164"/>
      </p:ext>
    </p:extLst>
  </p:cSld>
  <p:clrMapOvr>
    <a:masterClrMapping/>
  </p:clrMapOvr>
  <p:transition spd="slow">
    <p:push dir="u"/>
  </p:transition>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364566" y="-1181686"/>
            <a:ext cx="759656" cy="1041009"/>
          </a:xfrm>
          <a:prstGeom prst="rect">
            <a:avLst/>
          </a:prstGeom>
          <a:gradFill>
            <a:gsLst>
              <a:gs pos="0">
                <a:srgbClr val="1B2C45"/>
              </a:gs>
              <a:gs pos="100000">
                <a:srgbClr val="254E8C"/>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 name="矩形 5"/>
          <p:cNvSpPr/>
          <p:nvPr/>
        </p:nvSpPr>
        <p:spPr>
          <a:xfrm>
            <a:off x="2169073" y="-1181687"/>
            <a:ext cx="759656" cy="1041009"/>
          </a:xfrm>
          <a:prstGeom prst="rect">
            <a:avLst/>
          </a:prstGeom>
          <a:gradFill>
            <a:gsLst>
              <a:gs pos="0">
                <a:srgbClr val="DDDDDD"/>
              </a:gs>
              <a:gs pos="100000">
                <a:srgbClr val="FEFEFE"/>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15" name="组合 14"/>
          <p:cNvGrpSpPr/>
          <p:nvPr/>
        </p:nvGrpSpPr>
        <p:grpSpPr>
          <a:xfrm>
            <a:off x="1817664" y="2732642"/>
            <a:ext cx="8722064" cy="1683597"/>
            <a:chOff x="31445" y="161947"/>
            <a:chExt cx="2500824" cy="318131"/>
          </a:xfrm>
          <a:solidFill>
            <a:srgbClr val="45BD8F"/>
          </a:solidFill>
        </p:grpSpPr>
        <p:sp>
          <p:nvSpPr>
            <p:cNvPr id="16" name="矩形 15"/>
            <p:cNvSpPr/>
            <p:nvPr/>
          </p:nvSpPr>
          <p:spPr>
            <a:xfrm>
              <a:off x="31445" y="176315"/>
              <a:ext cx="2268640" cy="293086"/>
            </a:xfrm>
            <a:prstGeom prst="rect">
              <a:avLst/>
            </a:prstGeom>
            <a:grpFill/>
            <a:ln w="25400" cap="flat" cmpd="sng" algn="ctr">
              <a:noFill/>
              <a:prstDash val="solid"/>
            </a:ln>
            <a:effectLst/>
          </p:spPr>
          <p:txBody>
            <a:bodyPr rtlCol="0" anchor="ctr"/>
            <a:lstStyle/>
            <a:p>
              <a:pPr algn="ctr">
                <a:defRPr/>
              </a:pPr>
              <a:endParaRPr lang="zh-CN" altLang="en-US" sz="2400" kern="0" smtClean="0">
                <a:solidFill>
                  <a:prstClr val="white"/>
                </a:solidFill>
                <a:latin typeface="Arial"/>
                <a:ea typeface="方正正中黑简体"/>
                <a:cs typeface="+mn-ea"/>
                <a:sym typeface="+mn-lt"/>
              </a:endParaRPr>
            </a:p>
          </p:txBody>
        </p:sp>
        <p:sp>
          <p:nvSpPr>
            <p:cNvPr id="17" name="等腰三角形 16"/>
            <p:cNvSpPr/>
            <p:nvPr/>
          </p:nvSpPr>
          <p:spPr>
            <a:xfrm rot="5400000">
              <a:off x="2257111" y="204921"/>
              <a:ext cx="318131" cy="232184"/>
            </a:xfrm>
            <a:prstGeom prst="triangle">
              <a:avLst/>
            </a:prstGeom>
            <a:grpFill/>
            <a:ln w="25400" cap="flat" cmpd="sng" algn="ctr">
              <a:noFill/>
              <a:prstDash val="solid"/>
            </a:ln>
            <a:effectLst/>
          </p:spPr>
          <p:txBody>
            <a:bodyPr rtlCol="0" anchor="ctr"/>
            <a:lstStyle/>
            <a:p>
              <a:pPr algn="ctr">
                <a:defRPr/>
              </a:pPr>
              <a:endParaRPr lang="zh-CN" altLang="en-US" sz="2400" kern="0" smtClean="0">
                <a:solidFill>
                  <a:prstClr val="white"/>
                </a:solidFill>
                <a:latin typeface="Arial"/>
                <a:ea typeface="方正正中黑简体"/>
                <a:cs typeface="+mn-ea"/>
                <a:sym typeface="+mn-lt"/>
              </a:endParaRPr>
            </a:p>
          </p:txBody>
        </p:sp>
        <p:sp>
          <p:nvSpPr>
            <p:cNvPr id="18" name="TextBox 8"/>
            <p:cNvSpPr txBox="1"/>
            <p:nvPr/>
          </p:nvSpPr>
          <p:spPr>
            <a:xfrm>
              <a:off x="1270149" y="261793"/>
              <a:ext cx="981379" cy="122130"/>
            </a:xfrm>
            <a:prstGeom prst="rect">
              <a:avLst/>
            </a:prstGeom>
            <a:grpFill/>
            <a:ln>
              <a:noFill/>
            </a:ln>
          </p:spPr>
          <p:txBody>
            <a:bodyPr wrap="none" rtlCol="0">
              <a:spAutoFit/>
            </a:bodyPr>
            <a:lstStyle/>
            <a:p>
              <a:pPr algn="just">
                <a:spcBef>
                  <a:spcPct val="0"/>
                </a:spcBef>
              </a:pPr>
              <a:r>
                <a:rPr lang="zh-CN" altLang="en-US" sz="3600" kern="0" spc="400" dirty="0" smtClean="0">
                  <a:solidFill>
                    <a:prstClr val="white"/>
                  </a:solidFill>
                  <a:latin typeface="微软雅黑" panose="020B0503020204020204" pitchFamily="34" charset="-122"/>
                  <a:ea typeface="微软雅黑" panose="020B0503020204020204" pitchFamily="34" charset="-122"/>
                  <a:cs typeface="+mn-ea"/>
                  <a:sym typeface="+mn-lt"/>
                </a:rPr>
                <a:t>复杂</a:t>
              </a:r>
              <a:r>
                <a:rPr lang="en-US" altLang="zh-CN" sz="3600" kern="0" spc="400" dirty="0" smtClean="0">
                  <a:solidFill>
                    <a:prstClr val="white"/>
                  </a:solidFill>
                  <a:latin typeface="微软雅黑" panose="020B0503020204020204" pitchFamily="34" charset="-122"/>
                  <a:ea typeface="微软雅黑" panose="020B0503020204020204" pitchFamily="34" charset="-122"/>
                  <a:cs typeface="+mn-ea"/>
                  <a:sym typeface="+mn-lt"/>
                </a:rPr>
                <a:t>UML</a:t>
              </a:r>
              <a:r>
                <a:rPr lang="zh-CN" altLang="en-US" sz="3600" kern="0" spc="400" dirty="0" smtClean="0">
                  <a:solidFill>
                    <a:prstClr val="white"/>
                  </a:solidFill>
                  <a:latin typeface="微软雅黑" panose="020B0503020204020204" pitchFamily="34" charset="-122"/>
                  <a:ea typeface="微软雅黑" panose="020B0503020204020204" pitchFamily="34" charset="-122"/>
                  <a:cs typeface="+mn-ea"/>
                  <a:sym typeface="+mn-lt"/>
                </a:rPr>
                <a:t>展示</a:t>
              </a:r>
              <a:endParaRPr lang="en-US" altLang="zh-CN" sz="3600" kern="0" spc="400" dirty="0" smtClean="0">
                <a:solidFill>
                  <a:prstClr val="white"/>
                </a:solidFill>
                <a:latin typeface="微软雅黑" panose="020B0503020204020204" pitchFamily="34" charset="-122"/>
                <a:ea typeface="微软雅黑" panose="020B0503020204020204" pitchFamily="34" charset="-122"/>
                <a:cs typeface="+mn-ea"/>
                <a:sym typeface="+mn-lt"/>
              </a:endParaRPr>
            </a:p>
          </p:txBody>
        </p:sp>
      </p:grpSp>
      <p:grpSp>
        <p:nvGrpSpPr>
          <p:cNvPr id="19" name="组合 18"/>
          <p:cNvGrpSpPr/>
          <p:nvPr/>
        </p:nvGrpSpPr>
        <p:grpSpPr>
          <a:xfrm>
            <a:off x="2081804" y="1831086"/>
            <a:ext cx="3493221" cy="3493221"/>
            <a:chOff x="267453" y="94709"/>
            <a:chExt cx="454824" cy="454824"/>
          </a:xfrm>
        </p:grpSpPr>
        <p:sp>
          <p:nvSpPr>
            <p:cNvPr id="20" name="椭圆 19"/>
            <p:cNvSpPr/>
            <p:nvPr/>
          </p:nvSpPr>
          <p:spPr>
            <a:xfrm>
              <a:off x="301756" y="114952"/>
              <a:ext cx="390525" cy="395287"/>
            </a:xfrm>
            <a:prstGeom prst="ellipse">
              <a:avLst/>
            </a:prstGeom>
            <a:solidFill>
              <a:sysClr val="window" lastClr="FFFFFF"/>
            </a:solidFill>
            <a:ln w="25400" cap="flat" cmpd="sng" algn="ctr">
              <a:solidFill>
                <a:sysClr val="window" lastClr="FFFFFF"/>
              </a:solidFill>
              <a:prstDash val="solid"/>
            </a:ln>
            <a:effectLst/>
          </p:spPr>
          <p:txBody>
            <a:bodyPr rtlCol="0" anchor="ctr"/>
            <a:lstStyle/>
            <a:p>
              <a:pPr algn="ctr">
                <a:defRPr/>
              </a:pPr>
              <a:endParaRPr lang="zh-CN" altLang="en-US" sz="2400" kern="0" smtClean="0">
                <a:solidFill>
                  <a:prstClr val="white"/>
                </a:solidFill>
                <a:latin typeface="Arial"/>
                <a:ea typeface="方正正中黑简体"/>
                <a:cs typeface="+mn-ea"/>
                <a:sym typeface="+mn-lt"/>
              </a:endParaRPr>
            </a:p>
          </p:txBody>
        </p:sp>
        <p:sp>
          <p:nvSpPr>
            <p:cNvPr id="23" name="椭圆 22"/>
            <p:cNvSpPr/>
            <p:nvPr/>
          </p:nvSpPr>
          <p:spPr>
            <a:xfrm>
              <a:off x="343738" y="170570"/>
              <a:ext cx="302255" cy="302255"/>
            </a:xfrm>
            <a:prstGeom prst="ellipse">
              <a:avLst/>
            </a:prstGeom>
            <a:solidFill>
              <a:srgbClr val="45BD8F"/>
            </a:solidFill>
            <a:ln w="25400" cap="flat" cmpd="sng" algn="ctr">
              <a:noFill/>
              <a:prstDash val="solid"/>
            </a:ln>
            <a:effectLst/>
          </p:spPr>
          <p:txBody>
            <a:bodyPr rtlCol="0" anchor="ctr"/>
            <a:lstStyle/>
            <a:p>
              <a:pPr algn="ctr">
                <a:defRPr/>
              </a:pPr>
              <a:endParaRPr lang="zh-CN" altLang="en-US" sz="2400" kern="0" smtClean="0">
                <a:solidFill>
                  <a:prstClr val="white"/>
                </a:solidFill>
                <a:latin typeface="Arial"/>
                <a:ea typeface="方正正中黑简体"/>
                <a:cs typeface="+mn-ea"/>
                <a:sym typeface="+mn-lt"/>
              </a:endParaRPr>
            </a:p>
          </p:txBody>
        </p:sp>
        <p:sp>
          <p:nvSpPr>
            <p:cNvPr id="24" name="同心圆 23"/>
            <p:cNvSpPr/>
            <p:nvPr/>
          </p:nvSpPr>
          <p:spPr>
            <a:xfrm>
              <a:off x="267453" y="94709"/>
              <a:ext cx="454824" cy="454824"/>
            </a:xfrm>
            <a:prstGeom prst="donut">
              <a:avLst>
                <a:gd name="adj" fmla="val 8567"/>
              </a:avLst>
            </a:prstGeom>
            <a:solidFill>
              <a:sysClr val="window" lastClr="FFFFFF"/>
            </a:solidFill>
            <a:ln w="9525" cap="flat" cmpd="sng" algn="ctr">
              <a:noFill/>
              <a:prstDash val="solid"/>
            </a:ln>
            <a:effectLst>
              <a:outerShdw blurRad="63500" sx="102000" sy="102000" algn="ctr" rotWithShape="0">
                <a:prstClr val="black">
                  <a:alpha val="20000"/>
                </a:prstClr>
              </a:outerShdw>
            </a:effectLst>
          </p:spPr>
          <p:txBody>
            <a:bodyPr rtlCol="0" anchor="ctr"/>
            <a:lstStyle/>
            <a:p>
              <a:pPr algn="ctr">
                <a:defRPr/>
              </a:pPr>
              <a:endParaRPr lang="zh-CN" altLang="en-US" sz="1600" kern="0" smtClean="0">
                <a:solidFill>
                  <a:prstClr val="black"/>
                </a:solidFill>
                <a:latin typeface="Arial"/>
                <a:ea typeface="方正正中黑简体"/>
                <a:cs typeface="+mn-ea"/>
                <a:sym typeface="+mn-lt"/>
              </a:endParaRPr>
            </a:p>
          </p:txBody>
        </p:sp>
        <p:sp>
          <p:nvSpPr>
            <p:cNvPr id="25" name="TextBox 9"/>
            <p:cNvSpPr txBox="1"/>
            <p:nvPr/>
          </p:nvSpPr>
          <p:spPr>
            <a:xfrm>
              <a:off x="370583" y="176347"/>
              <a:ext cx="261978" cy="268490"/>
            </a:xfrm>
            <a:prstGeom prst="rect">
              <a:avLst/>
            </a:prstGeom>
            <a:noFill/>
          </p:spPr>
          <p:txBody>
            <a:bodyPr wrap="none" rtlCol="0">
              <a:spAutoFit/>
            </a:bodyPr>
            <a:lstStyle/>
            <a:p>
              <a:pPr>
                <a:defRPr/>
              </a:pPr>
              <a:r>
                <a:rPr lang="en-US" altLang="zh-CN" sz="12800" kern="0" dirty="0" smtClean="0">
                  <a:solidFill>
                    <a:prstClr val="white"/>
                  </a:solidFill>
                  <a:latin typeface="Arial"/>
                  <a:ea typeface="方正正中黑简体"/>
                  <a:cs typeface="+mn-ea"/>
                  <a:sym typeface="+mn-lt"/>
                </a:rPr>
                <a:t>06</a:t>
              </a:r>
              <a:endParaRPr lang="zh-CN" altLang="en-US" sz="12800" kern="0" dirty="0" smtClean="0">
                <a:solidFill>
                  <a:prstClr val="white"/>
                </a:solidFill>
                <a:latin typeface="Arial"/>
                <a:ea typeface="方正正中黑简体"/>
                <a:cs typeface="+mn-ea"/>
                <a:sym typeface="+mn-lt"/>
              </a:endParaRPr>
            </a:p>
          </p:txBody>
        </p:sp>
      </p:grpSp>
    </p:spTree>
    <p:extLst>
      <p:ext uri="{BB962C8B-B14F-4D97-AF65-F5344CB8AC3E}">
        <p14:creationId xmlns:p14="http://schemas.microsoft.com/office/powerpoint/2010/main" val="1744349886"/>
      </p:ext>
    </p:extLst>
  </p:cSld>
  <p:clrMapOvr>
    <a:masterClrMapping/>
  </p:clrMapOvr>
  <p:transition spd="slow">
    <p:push dir="u"/>
  </p:transition>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Parallelogram 2"/>
          <p:cNvSpPr/>
          <p:nvPr/>
        </p:nvSpPr>
        <p:spPr>
          <a:xfrm>
            <a:off x="2677406" y="-319719"/>
            <a:ext cx="720066" cy="101600"/>
          </a:xfrm>
          <a:prstGeom prst="rect">
            <a:avLst/>
          </a:prstGeom>
          <a:solidFill>
            <a:srgbClr val="D53B8C"/>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41" name="Parallelogram 4"/>
          <p:cNvSpPr/>
          <p:nvPr/>
        </p:nvSpPr>
        <p:spPr>
          <a:xfrm>
            <a:off x="2015312" y="-319719"/>
            <a:ext cx="720066" cy="101600"/>
          </a:xfrm>
          <a:prstGeom prst="rect">
            <a:avLst/>
          </a:prstGeom>
          <a:solidFill>
            <a:srgbClr val="A219B9"/>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42" name="Parallelogram 5"/>
          <p:cNvSpPr/>
          <p:nvPr/>
        </p:nvSpPr>
        <p:spPr>
          <a:xfrm>
            <a:off x="1353218" y="-319720"/>
            <a:ext cx="720066" cy="101600"/>
          </a:xfrm>
          <a:prstGeom prst="rect">
            <a:avLst/>
          </a:prstGeom>
          <a:solidFill>
            <a:srgbClr val="4859D8"/>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43" name="Parallelogram 7"/>
          <p:cNvSpPr/>
          <p:nvPr/>
        </p:nvSpPr>
        <p:spPr>
          <a:xfrm>
            <a:off x="691123" y="-319720"/>
            <a:ext cx="720066" cy="101600"/>
          </a:xfrm>
          <a:prstGeom prst="rect">
            <a:avLst/>
          </a:prstGeom>
          <a:solidFill>
            <a:srgbClr val="3D90F5"/>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44" name="Parallelogram 8"/>
          <p:cNvSpPr/>
          <p:nvPr/>
        </p:nvSpPr>
        <p:spPr>
          <a:xfrm>
            <a:off x="29029" y="-319719"/>
            <a:ext cx="720066" cy="101600"/>
          </a:xfrm>
          <a:prstGeom prst="rect">
            <a:avLst/>
          </a:prstGeom>
          <a:solidFill>
            <a:srgbClr val="02AEE4"/>
          </a:solidFill>
          <a:ln w="12700" cap="flat" cmpd="sng" algn="ctr">
            <a:noFill/>
            <a:prstDash val="solid"/>
            <a:miter lim="800000"/>
          </a:ln>
          <a:effectLst/>
        </p:spPr>
        <p:txBody>
          <a:bodyPr rtlCol="0" anchor="ctr"/>
          <a:lstStyle/>
          <a:p>
            <a:pPr algn="ctr"/>
            <a:endParaRPr lang="id-ID">
              <a:solidFill>
                <a:sysClr val="window" lastClr="FFFFFF"/>
              </a:solidFill>
              <a:latin typeface="Calibri" panose="020F0502020204030204"/>
            </a:endParaRPr>
          </a:p>
        </p:txBody>
      </p:sp>
      <p:sp>
        <p:nvSpPr>
          <p:cNvPr id="45" name="Freeform 10"/>
          <p:cNvSpPr/>
          <p:nvPr/>
        </p:nvSpPr>
        <p:spPr>
          <a:xfrm>
            <a:off x="3339500" y="-319720"/>
            <a:ext cx="683453" cy="101600"/>
          </a:xfrm>
          <a:prstGeom prst="rect">
            <a:avLst/>
          </a:prstGeom>
          <a:solidFill>
            <a:srgbClr val="FF79A2"/>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97" name="矩形 96"/>
          <p:cNvSpPr/>
          <p:nvPr/>
        </p:nvSpPr>
        <p:spPr>
          <a:xfrm>
            <a:off x="0" y="-1028700"/>
            <a:ext cx="590550" cy="400050"/>
          </a:xfrm>
          <a:prstGeom prst="rect">
            <a:avLst/>
          </a:prstGeom>
          <a:gradFill>
            <a:gsLst>
              <a:gs pos="0">
                <a:srgbClr val="029ACA"/>
              </a:gs>
              <a:gs pos="100000">
                <a:srgbClr val="02AEE4"/>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98" name="矩形 97"/>
          <p:cNvSpPr/>
          <p:nvPr/>
        </p:nvSpPr>
        <p:spPr>
          <a:xfrm>
            <a:off x="685800" y="-1028700"/>
            <a:ext cx="590550" cy="400050"/>
          </a:xfrm>
          <a:prstGeom prst="rect">
            <a:avLst/>
          </a:prstGeom>
          <a:gradFill>
            <a:gsLst>
              <a:gs pos="0">
                <a:srgbClr val="1378F3"/>
              </a:gs>
              <a:gs pos="100000">
                <a:srgbClr val="3D90F5"/>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99" name="矩形 98"/>
          <p:cNvSpPr/>
          <p:nvPr/>
        </p:nvSpPr>
        <p:spPr>
          <a:xfrm>
            <a:off x="2743200" y="-1028700"/>
            <a:ext cx="590550" cy="400050"/>
          </a:xfrm>
          <a:prstGeom prst="rect">
            <a:avLst/>
          </a:prstGeom>
          <a:gradFill>
            <a:gsLst>
              <a:gs pos="0">
                <a:srgbClr val="BC2876"/>
              </a:gs>
              <a:gs pos="100000">
                <a:srgbClr val="D53B8C"/>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100" name="矩形 99"/>
          <p:cNvSpPr/>
          <p:nvPr/>
        </p:nvSpPr>
        <p:spPr>
          <a:xfrm>
            <a:off x="3429000" y="-1028700"/>
            <a:ext cx="590550" cy="400050"/>
          </a:xfrm>
          <a:prstGeom prst="rect">
            <a:avLst/>
          </a:prstGeom>
          <a:gradFill>
            <a:gsLst>
              <a:gs pos="0">
                <a:srgbClr val="FF4F85"/>
              </a:gs>
              <a:gs pos="100000">
                <a:srgbClr val="FF79A2"/>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101" name="矩形 100"/>
          <p:cNvSpPr/>
          <p:nvPr/>
        </p:nvSpPr>
        <p:spPr>
          <a:xfrm>
            <a:off x="1371600" y="-1028700"/>
            <a:ext cx="590550" cy="400050"/>
          </a:xfrm>
          <a:prstGeom prst="rect">
            <a:avLst/>
          </a:prstGeom>
          <a:gradFill>
            <a:gsLst>
              <a:gs pos="0">
                <a:srgbClr val="2B3EC9"/>
              </a:gs>
              <a:gs pos="100000">
                <a:srgbClr val="4859D8"/>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102" name="矩形 101"/>
          <p:cNvSpPr/>
          <p:nvPr/>
        </p:nvSpPr>
        <p:spPr>
          <a:xfrm>
            <a:off x="2057400" y="-1028700"/>
            <a:ext cx="590550" cy="400050"/>
          </a:xfrm>
          <a:prstGeom prst="rect">
            <a:avLst/>
          </a:prstGeom>
          <a:gradFill>
            <a:gsLst>
              <a:gs pos="0">
                <a:srgbClr val="7D138F"/>
              </a:gs>
              <a:gs pos="100000">
                <a:srgbClr val="A219B9"/>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grpSp>
        <p:nvGrpSpPr>
          <p:cNvPr id="93" name="组合 92"/>
          <p:cNvGrpSpPr/>
          <p:nvPr/>
        </p:nvGrpSpPr>
        <p:grpSpPr>
          <a:xfrm>
            <a:off x="29028" y="6756400"/>
            <a:ext cx="12192000" cy="101600"/>
            <a:chOff x="0" y="6756400"/>
            <a:chExt cx="12192000" cy="101600"/>
          </a:xfrm>
          <a:solidFill>
            <a:schemeClr val="accent1">
              <a:lumMod val="75000"/>
            </a:schemeClr>
          </a:solidFill>
        </p:grpSpPr>
        <p:sp>
          <p:nvSpPr>
            <p:cNvPr id="94" name="Rectangle 1"/>
            <p:cNvSpPr/>
            <p:nvPr/>
          </p:nvSpPr>
          <p:spPr>
            <a:xfrm>
              <a:off x="0" y="6756400"/>
              <a:ext cx="12192000" cy="101600"/>
            </a:xfrm>
            <a:prstGeom prst="rect">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95" name="Parallelogram 2"/>
            <p:cNvSpPr/>
            <p:nvPr/>
          </p:nvSpPr>
          <p:spPr>
            <a:xfrm>
              <a:off x="107918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96" name="Parallelogram 4"/>
            <p:cNvSpPr/>
            <p:nvPr/>
          </p:nvSpPr>
          <p:spPr>
            <a:xfrm>
              <a:off x="1010285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19" name="Parallelogram 5"/>
            <p:cNvSpPr/>
            <p:nvPr/>
          </p:nvSpPr>
          <p:spPr>
            <a:xfrm>
              <a:off x="941387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20" name="Parallelogram 7"/>
            <p:cNvSpPr/>
            <p:nvPr/>
          </p:nvSpPr>
          <p:spPr>
            <a:xfrm>
              <a:off x="872490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21" name="Parallelogram 8"/>
            <p:cNvSpPr/>
            <p:nvPr/>
          </p:nvSpPr>
          <p:spPr>
            <a:xfrm>
              <a:off x="80359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22" name="Freeform 10"/>
            <p:cNvSpPr/>
            <p:nvPr/>
          </p:nvSpPr>
          <p:spPr>
            <a:xfrm>
              <a:off x="11480799" y="6756400"/>
              <a:ext cx="711201" cy="101600"/>
            </a:xfrm>
            <a:custGeom>
              <a:avLst/>
              <a:gdLst>
                <a:gd name="connsiteX0" fmla="*/ 57150 w 711201"/>
                <a:gd name="connsiteY0" fmla="*/ 0 h 101600"/>
                <a:gd name="connsiteX1" fmla="*/ 711201 w 711201"/>
                <a:gd name="connsiteY1" fmla="*/ 0 h 101600"/>
                <a:gd name="connsiteX2" fmla="*/ 711201 w 711201"/>
                <a:gd name="connsiteY2" fmla="*/ 101600 h 101600"/>
                <a:gd name="connsiteX3" fmla="*/ 0 w 711201"/>
                <a:gd name="connsiteY3" fmla="*/ 101600 h 101600"/>
              </a:gdLst>
              <a:ahLst/>
              <a:cxnLst>
                <a:cxn ang="0">
                  <a:pos x="connsiteX0" y="connsiteY0"/>
                </a:cxn>
                <a:cxn ang="0">
                  <a:pos x="connsiteX1" y="connsiteY1"/>
                </a:cxn>
                <a:cxn ang="0">
                  <a:pos x="connsiteX2" y="connsiteY2"/>
                </a:cxn>
                <a:cxn ang="0">
                  <a:pos x="connsiteX3" y="connsiteY3"/>
                </a:cxn>
              </a:cxnLst>
              <a:rect l="l" t="t" r="r" b="b"/>
              <a:pathLst>
                <a:path w="711201" h="101600">
                  <a:moveTo>
                    <a:pt x="57150" y="0"/>
                  </a:moveTo>
                  <a:lnTo>
                    <a:pt x="711201" y="0"/>
                  </a:lnTo>
                  <a:lnTo>
                    <a:pt x="711201" y="101600"/>
                  </a:lnTo>
                  <a:lnTo>
                    <a:pt x="0" y="101600"/>
                  </a:lnTo>
                  <a:close/>
                </a:path>
              </a:pathLst>
            </a:cu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grpSp>
      <p:sp>
        <p:nvSpPr>
          <p:cNvPr id="123" name="矩形 122"/>
          <p:cNvSpPr/>
          <p:nvPr/>
        </p:nvSpPr>
        <p:spPr>
          <a:xfrm>
            <a:off x="-18142" y="0"/>
            <a:ext cx="182563" cy="508000"/>
          </a:xfrm>
          <a:prstGeom prst="rect">
            <a:avLst/>
          </a:prstGeom>
          <a:solidFill>
            <a:srgbClr val="7CAFD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124" name="文本框 4"/>
          <p:cNvSpPr txBox="1">
            <a:spLocks noChangeArrowheads="1"/>
          </p:cNvSpPr>
          <p:nvPr/>
        </p:nvSpPr>
        <p:spPr bwMode="auto">
          <a:xfrm>
            <a:off x="73139" y="-42689"/>
            <a:ext cx="6388305"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None/>
            </a:pPr>
            <a:r>
              <a:rPr lang="zh-CN" altLang="en-US" sz="4400" b="1" dirty="0" smtClean="0">
                <a:solidFill>
                  <a:prstClr val="black"/>
                </a:solidFill>
                <a:latin typeface="微软雅黑" panose="020B0503020204020204" pitchFamily="34" charset="-122"/>
                <a:ea typeface="微软雅黑" panose="020B0503020204020204" pitchFamily="34" charset="-122"/>
              </a:rPr>
              <a:t>界面原型</a:t>
            </a:r>
            <a:r>
              <a:rPr lang="en-US" altLang="zh-CN" sz="4400" b="1" dirty="0" smtClean="0">
                <a:solidFill>
                  <a:prstClr val="black"/>
                </a:solidFill>
                <a:latin typeface="微软雅黑" panose="020B0503020204020204" pitchFamily="34" charset="-122"/>
                <a:ea typeface="微软雅黑" panose="020B0503020204020204" pitchFamily="34" charset="-122"/>
              </a:rPr>
              <a:t>—</a:t>
            </a:r>
            <a:r>
              <a:rPr lang="zh-CN" altLang="en-US" sz="4400" b="1" dirty="0" smtClean="0">
                <a:solidFill>
                  <a:srgbClr val="FF6600"/>
                </a:solidFill>
                <a:latin typeface="微软雅黑" panose="020B0503020204020204" pitchFamily="34" charset="-122"/>
                <a:ea typeface="微软雅黑" panose="020B0503020204020204" pitchFamily="34" charset="-122"/>
              </a:rPr>
              <a:t>约钓</a:t>
            </a:r>
            <a:r>
              <a:rPr lang="en-US" altLang="zh-CN" b="1" dirty="0" smtClean="0">
                <a:solidFill>
                  <a:prstClr val="black"/>
                </a:solidFill>
                <a:latin typeface="微软雅黑" panose="020B0503020204020204" pitchFamily="34" charset="-122"/>
                <a:ea typeface="微软雅黑" panose="020B0503020204020204" pitchFamily="34" charset="-122"/>
              </a:rPr>
              <a:t>[</a:t>
            </a:r>
            <a:r>
              <a:rPr lang="en-US" altLang="zh-CN" b="1" dirty="0">
                <a:solidFill>
                  <a:prstClr val="black"/>
                </a:solidFill>
                <a:latin typeface="微软雅黑" panose="020B0503020204020204" pitchFamily="34" charset="-122"/>
                <a:ea typeface="微软雅黑" panose="020B0503020204020204" pitchFamily="34" charset="-122"/>
              </a:rPr>
              <a:t>5</a:t>
            </a:r>
            <a:r>
              <a:rPr lang="en-US" altLang="zh-CN" b="1" dirty="0" smtClean="0">
                <a:solidFill>
                  <a:prstClr val="black"/>
                </a:solidFill>
                <a:latin typeface="微软雅黑" panose="020B0503020204020204" pitchFamily="34" charset="-122"/>
                <a:ea typeface="微软雅黑" panose="020B0503020204020204" pitchFamily="34" charset="-122"/>
              </a:rPr>
              <a:t>]</a:t>
            </a:r>
            <a:endParaRPr lang="zh-CN" altLang="en-US" b="1" dirty="0">
              <a:solidFill>
                <a:srgbClr val="FF6600"/>
              </a:solidFill>
              <a:latin typeface="微软雅黑" panose="020B0503020204020204" pitchFamily="34" charset="-122"/>
              <a:ea typeface="微软雅黑" panose="020B0503020204020204" pitchFamily="34" charset="-122"/>
            </a:endParaRPr>
          </a:p>
        </p:txBody>
      </p:sp>
      <p:pic>
        <p:nvPicPr>
          <p:cNvPr id="9" name="图片 8"/>
          <p:cNvPicPr>
            <a:picLocks noChangeAspect="1"/>
          </p:cNvPicPr>
          <p:nvPr/>
        </p:nvPicPr>
        <p:blipFill>
          <a:blip r:embed="rId3"/>
          <a:stretch>
            <a:fillRect/>
          </a:stretch>
        </p:blipFill>
        <p:spPr>
          <a:xfrm>
            <a:off x="72571" y="1055573"/>
            <a:ext cx="2338602" cy="5019439"/>
          </a:xfrm>
          <a:prstGeom prst="rect">
            <a:avLst/>
          </a:prstGeom>
        </p:spPr>
      </p:pic>
      <p:pic>
        <p:nvPicPr>
          <p:cNvPr id="10" name="图片 9"/>
          <p:cNvPicPr>
            <a:picLocks noChangeAspect="1"/>
          </p:cNvPicPr>
          <p:nvPr/>
        </p:nvPicPr>
        <p:blipFill>
          <a:blip r:embed="rId4"/>
          <a:stretch>
            <a:fillRect/>
          </a:stretch>
        </p:blipFill>
        <p:spPr>
          <a:xfrm>
            <a:off x="2493380" y="1069360"/>
            <a:ext cx="2344307" cy="4996624"/>
          </a:xfrm>
          <a:prstGeom prst="rect">
            <a:avLst/>
          </a:prstGeom>
        </p:spPr>
      </p:pic>
      <p:pic>
        <p:nvPicPr>
          <p:cNvPr id="11" name="图片 10"/>
          <p:cNvPicPr>
            <a:picLocks noChangeAspect="1"/>
          </p:cNvPicPr>
          <p:nvPr/>
        </p:nvPicPr>
        <p:blipFill>
          <a:blip r:embed="rId5"/>
          <a:stretch>
            <a:fillRect/>
          </a:stretch>
        </p:blipFill>
        <p:spPr>
          <a:xfrm>
            <a:off x="4919894" y="1057954"/>
            <a:ext cx="2344305" cy="5008030"/>
          </a:xfrm>
          <a:prstGeom prst="rect">
            <a:avLst/>
          </a:prstGeom>
        </p:spPr>
      </p:pic>
      <p:pic>
        <p:nvPicPr>
          <p:cNvPr id="12" name="图片 11"/>
          <p:cNvPicPr>
            <a:picLocks noChangeAspect="1"/>
          </p:cNvPicPr>
          <p:nvPr/>
        </p:nvPicPr>
        <p:blipFill>
          <a:blip r:embed="rId6"/>
          <a:stretch>
            <a:fillRect/>
          </a:stretch>
        </p:blipFill>
        <p:spPr>
          <a:xfrm>
            <a:off x="7346406" y="1055573"/>
            <a:ext cx="2344306" cy="5019439"/>
          </a:xfrm>
          <a:prstGeom prst="rect">
            <a:avLst/>
          </a:prstGeom>
        </p:spPr>
      </p:pic>
      <p:pic>
        <p:nvPicPr>
          <p:cNvPr id="13" name="图片 12"/>
          <p:cNvPicPr>
            <a:picLocks noChangeAspect="1"/>
          </p:cNvPicPr>
          <p:nvPr/>
        </p:nvPicPr>
        <p:blipFill>
          <a:blip r:embed="rId7"/>
          <a:stretch>
            <a:fillRect/>
          </a:stretch>
        </p:blipFill>
        <p:spPr>
          <a:xfrm>
            <a:off x="9772919" y="1055573"/>
            <a:ext cx="2350010" cy="5002327"/>
          </a:xfrm>
          <a:prstGeom prst="rect">
            <a:avLst/>
          </a:prstGeom>
        </p:spPr>
      </p:pic>
    </p:spTree>
    <p:extLst>
      <p:ext uri="{BB962C8B-B14F-4D97-AF65-F5344CB8AC3E}">
        <p14:creationId xmlns:p14="http://schemas.microsoft.com/office/powerpoint/2010/main" val="3644689166"/>
      </p:ext>
    </p:extLst>
  </p:cSld>
  <p:clrMapOvr>
    <a:masterClrMapping/>
  </p:clrMapOvr>
  <p:transition spd="slow">
    <p:push dir="u"/>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rot="2700000">
            <a:off x="2549843" y="2496677"/>
            <a:ext cx="2017032" cy="2017032"/>
          </a:xfrm>
          <a:prstGeom prst="rect">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18" name="矩形 17"/>
          <p:cNvSpPr/>
          <p:nvPr/>
        </p:nvSpPr>
        <p:spPr>
          <a:xfrm rot="2700000">
            <a:off x="3234254" y="1296477"/>
            <a:ext cx="648211" cy="648211"/>
          </a:xfrm>
          <a:prstGeom prst="rect">
            <a:avLst/>
          </a:prstGeom>
          <a:solidFill>
            <a:schemeClr val="accent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19" name="矩形 18"/>
          <p:cNvSpPr/>
          <p:nvPr/>
        </p:nvSpPr>
        <p:spPr>
          <a:xfrm rot="2700000">
            <a:off x="1349643" y="3181089"/>
            <a:ext cx="648211" cy="648211"/>
          </a:xfrm>
          <a:prstGeom prst="rect">
            <a:avLst/>
          </a:prstGeom>
          <a:solidFill>
            <a:schemeClr val="accent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0" name="矩形 19"/>
          <p:cNvSpPr/>
          <p:nvPr/>
        </p:nvSpPr>
        <p:spPr>
          <a:xfrm rot="2700000">
            <a:off x="1442912" y="4059165"/>
            <a:ext cx="461671" cy="461671"/>
          </a:xfrm>
          <a:prstGeom prst="rect">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1" name="矩形 20"/>
          <p:cNvSpPr/>
          <p:nvPr/>
        </p:nvSpPr>
        <p:spPr>
          <a:xfrm rot="2700000">
            <a:off x="2620443" y="1428489"/>
            <a:ext cx="384187" cy="384187"/>
          </a:xfrm>
          <a:prstGeom prst="rect">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2" name="矩形 21"/>
          <p:cNvSpPr>
            <a:spLocks noChangeAspect="1"/>
          </p:cNvSpPr>
          <p:nvPr/>
        </p:nvSpPr>
        <p:spPr>
          <a:xfrm rot="2700000">
            <a:off x="667061" y="3688141"/>
            <a:ext cx="252000" cy="252000"/>
          </a:xfrm>
          <a:prstGeom prst="rect">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3" name="矩形 22"/>
          <p:cNvSpPr/>
          <p:nvPr/>
        </p:nvSpPr>
        <p:spPr>
          <a:xfrm rot="2700000">
            <a:off x="2873088" y="5461532"/>
            <a:ext cx="292365" cy="292365"/>
          </a:xfrm>
          <a:prstGeom prst="rect">
            <a:avLst/>
          </a:prstGeom>
          <a:solidFill>
            <a:schemeClr val="accent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4" name="矩形 23"/>
          <p:cNvSpPr/>
          <p:nvPr/>
        </p:nvSpPr>
        <p:spPr>
          <a:xfrm rot="2700000">
            <a:off x="9793359" y="4386731"/>
            <a:ext cx="467064" cy="467064"/>
          </a:xfrm>
          <a:prstGeom prst="rect">
            <a:avLst/>
          </a:prstGeom>
          <a:solidFill>
            <a:schemeClr val="accent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5" name="矩形 24"/>
          <p:cNvSpPr/>
          <p:nvPr/>
        </p:nvSpPr>
        <p:spPr>
          <a:xfrm rot="2700000">
            <a:off x="10174335" y="4856667"/>
            <a:ext cx="264047" cy="264044"/>
          </a:xfrm>
          <a:prstGeom prst="rect">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6" name="矩形 25"/>
          <p:cNvSpPr/>
          <p:nvPr/>
        </p:nvSpPr>
        <p:spPr>
          <a:xfrm rot="2700000">
            <a:off x="10647656" y="2519569"/>
            <a:ext cx="351351" cy="351351"/>
          </a:xfrm>
          <a:prstGeom prst="rect">
            <a:avLst/>
          </a:prstGeom>
          <a:solidFill>
            <a:schemeClr val="accent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7" name="文本框 26"/>
          <p:cNvSpPr txBox="1"/>
          <p:nvPr/>
        </p:nvSpPr>
        <p:spPr>
          <a:xfrm>
            <a:off x="2248483" y="2548820"/>
            <a:ext cx="2422458" cy="1862048"/>
          </a:xfrm>
          <a:prstGeom prst="rect">
            <a:avLst/>
          </a:prstGeom>
          <a:noFill/>
          <a:effectLst/>
        </p:spPr>
        <p:txBody>
          <a:bodyPr wrap="none" rtlCol="0">
            <a:spAutoFit/>
          </a:bodyPr>
          <a:lstStyle/>
          <a:p>
            <a:pPr marL="0" marR="0" lvl="0" indent="0" algn="ctr" defTabSz="914400" rtl="0" eaLnBrk="1" fontAlgn="auto" latinLnBrk="0" hangingPunct="1">
              <a:lnSpc>
                <a:spcPct val="100000"/>
              </a:lnSpc>
              <a:spcBef>
                <a:spcPct val="0"/>
              </a:spcBef>
              <a:spcAft>
                <a:spcPct val="0"/>
              </a:spcAft>
              <a:buClrTx/>
              <a:buSzTx/>
              <a:buFontTx/>
              <a:buNone/>
              <a:defRPr/>
            </a:pPr>
            <a:r>
              <a:rPr kumimoji="0" lang="en-US" altLang="zh-CN" sz="4000" b="1"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rPr>
              <a:t>  </a:t>
            </a:r>
            <a:r>
              <a:rPr kumimoji="0" lang="en-US" altLang="zh-CN" sz="11500" b="0" i="0" u="none" strike="noStrike" kern="1200" cap="none" spc="0" normalizeH="0" baseline="0" noProof="0" dirty="0" smtClean="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rPr>
              <a:t>03</a:t>
            </a:r>
            <a:endParaRPr kumimoji="0" lang="en-US" altLang="zh-CN" sz="8800" b="0"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8" name="文本框 27"/>
          <p:cNvSpPr txBox="1"/>
          <p:nvPr/>
        </p:nvSpPr>
        <p:spPr>
          <a:xfrm>
            <a:off x="5237488" y="2925846"/>
            <a:ext cx="4882162" cy="1107996"/>
          </a:xfrm>
          <a:prstGeom prst="rect">
            <a:avLst/>
          </a:prstGeom>
          <a:noFill/>
        </p:spPr>
        <p:txBody>
          <a:bodyPr wrap="square" rtlCol="0">
            <a:spAutoFit/>
          </a:bodyPr>
          <a:lstStyle/>
          <a:p>
            <a:pPr algn="dist"/>
            <a:r>
              <a:rPr lang="zh-CN" altLang="en-US" sz="6600" dirty="0" smtClean="0">
                <a:solidFill>
                  <a:schemeClr val="tx1">
                    <a:lumMod val="85000"/>
                    <a:lumOff val="15000"/>
                  </a:schemeClr>
                </a:solidFill>
                <a:latin typeface="FZHei-B01S" panose="02010601030101010101" pitchFamily="2" charset="-122"/>
                <a:ea typeface="FZHei-B01S" panose="02010601030101010101" pitchFamily="2" charset="-122"/>
                <a:sym typeface="FZHei-B01S" panose="02010601030101010101" pitchFamily="2" charset="-122"/>
              </a:rPr>
              <a:t>项目计划</a:t>
            </a:r>
            <a:endParaRPr lang="zh-CN" altLang="en-US" sz="6600" dirty="0">
              <a:solidFill>
                <a:schemeClr val="tx1">
                  <a:lumMod val="85000"/>
                  <a:lumOff val="15000"/>
                </a:schemeClr>
              </a:solidFill>
              <a:latin typeface="FZHei-B01S" panose="02010601030101010101" pitchFamily="2" charset="-122"/>
              <a:ea typeface="FZHei-B01S" panose="02010601030101010101" pitchFamily="2" charset="-122"/>
              <a:sym typeface="FZHei-B01S" panose="02010601030101010101" pitchFamily="2" charset="-122"/>
            </a:endParaRPr>
          </a:p>
        </p:txBody>
      </p:sp>
    </p:spTree>
    <p:extLst>
      <p:ext uri="{BB962C8B-B14F-4D97-AF65-F5344CB8AC3E}">
        <p14:creationId xmlns:p14="http://schemas.microsoft.com/office/powerpoint/2010/main" val="162094747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Parallelogram 2"/>
          <p:cNvSpPr/>
          <p:nvPr/>
        </p:nvSpPr>
        <p:spPr>
          <a:xfrm>
            <a:off x="2677406" y="-319719"/>
            <a:ext cx="720066" cy="101600"/>
          </a:xfrm>
          <a:prstGeom prst="rect">
            <a:avLst/>
          </a:prstGeom>
          <a:solidFill>
            <a:srgbClr val="D53B8C"/>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41" name="Parallelogram 4"/>
          <p:cNvSpPr/>
          <p:nvPr/>
        </p:nvSpPr>
        <p:spPr>
          <a:xfrm>
            <a:off x="2015312" y="-319719"/>
            <a:ext cx="720066" cy="101600"/>
          </a:xfrm>
          <a:prstGeom prst="rect">
            <a:avLst/>
          </a:prstGeom>
          <a:solidFill>
            <a:srgbClr val="A219B9"/>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42" name="Parallelogram 5"/>
          <p:cNvSpPr/>
          <p:nvPr/>
        </p:nvSpPr>
        <p:spPr>
          <a:xfrm>
            <a:off x="1353218" y="-319720"/>
            <a:ext cx="720066" cy="101600"/>
          </a:xfrm>
          <a:prstGeom prst="rect">
            <a:avLst/>
          </a:prstGeom>
          <a:solidFill>
            <a:srgbClr val="4859D8"/>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43" name="Parallelogram 7"/>
          <p:cNvSpPr/>
          <p:nvPr/>
        </p:nvSpPr>
        <p:spPr>
          <a:xfrm>
            <a:off x="691123" y="-319720"/>
            <a:ext cx="720066" cy="101600"/>
          </a:xfrm>
          <a:prstGeom prst="rect">
            <a:avLst/>
          </a:prstGeom>
          <a:solidFill>
            <a:srgbClr val="3D90F5"/>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44" name="Parallelogram 8"/>
          <p:cNvSpPr/>
          <p:nvPr/>
        </p:nvSpPr>
        <p:spPr>
          <a:xfrm>
            <a:off x="29029" y="-319719"/>
            <a:ext cx="720066" cy="101600"/>
          </a:xfrm>
          <a:prstGeom prst="rect">
            <a:avLst/>
          </a:prstGeom>
          <a:solidFill>
            <a:srgbClr val="02AEE4"/>
          </a:solidFill>
          <a:ln w="12700" cap="flat" cmpd="sng" algn="ctr">
            <a:noFill/>
            <a:prstDash val="solid"/>
            <a:miter lim="800000"/>
          </a:ln>
          <a:effectLst/>
        </p:spPr>
        <p:txBody>
          <a:bodyPr rtlCol="0" anchor="ctr"/>
          <a:lstStyle/>
          <a:p>
            <a:pPr algn="ctr"/>
            <a:endParaRPr lang="id-ID">
              <a:solidFill>
                <a:sysClr val="window" lastClr="FFFFFF"/>
              </a:solidFill>
              <a:latin typeface="Calibri" panose="020F0502020204030204"/>
            </a:endParaRPr>
          </a:p>
        </p:txBody>
      </p:sp>
      <p:sp>
        <p:nvSpPr>
          <p:cNvPr id="45" name="Freeform 10"/>
          <p:cNvSpPr/>
          <p:nvPr/>
        </p:nvSpPr>
        <p:spPr>
          <a:xfrm>
            <a:off x="3339500" y="-319720"/>
            <a:ext cx="683453" cy="101600"/>
          </a:xfrm>
          <a:prstGeom prst="rect">
            <a:avLst/>
          </a:prstGeom>
          <a:solidFill>
            <a:srgbClr val="FF79A2"/>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97" name="矩形 96"/>
          <p:cNvSpPr/>
          <p:nvPr/>
        </p:nvSpPr>
        <p:spPr>
          <a:xfrm>
            <a:off x="0" y="-1028700"/>
            <a:ext cx="590550" cy="400050"/>
          </a:xfrm>
          <a:prstGeom prst="rect">
            <a:avLst/>
          </a:prstGeom>
          <a:gradFill>
            <a:gsLst>
              <a:gs pos="0">
                <a:srgbClr val="029ACA"/>
              </a:gs>
              <a:gs pos="100000">
                <a:srgbClr val="02AEE4"/>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98" name="矩形 97"/>
          <p:cNvSpPr/>
          <p:nvPr/>
        </p:nvSpPr>
        <p:spPr>
          <a:xfrm>
            <a:off x="685800" y="-1028700"/>
            <a:ext cx="590550" cy="400050"/>
          </a:xfrm>
          <a:prstGeom prst="rect">
            <a:avLst/>
          </a:prstGeom>
          <a:gradFill>
            <a:gsLst>
              <a:gs pos="0">
                <a:srgbClr val="1378F3"/>
              </a:gs>
              <a:gs pos="100000">
                <a:srgbClr val="3D90F5"/>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99" name="矩形 98"/>
          <p:cNvSpPr/>
          <p:nvPr/>
        </p:nvSpPr>
        <p:spPr>
          <a:xfrm>
            <a:off x="2743200" y="-1028700"/>
            <a:ext cx="590550" cy="400050"/>
          </a:xfrm>
          <a:prstGeom prst="rect">
            <a:avLst/>
          </a:prstGeom>
          <a:gradFill>
            <a:gsLst>
              <a:gs pos="0">
                <a:srgbClr val="BC2876"/>
              </a:gs>
              <a:gs pos="100000">
                <a:srgbClr val="D53B8C"/>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100" name="矩形 99"/>
          <p:cNvSpPr/>
          <p:nvPr/>
        </p:nvSpPr>
        <p:spPr>
          <a:xfrm>
            <a:off x="3429000" y="-1028700"/>
            <a:ext cx="590550" cy="400050"/>
          </a:xfrm>
          <a:prstGeom prst="rect">
            <a:avLst/>
          </a:prstGeom>
          <a:gradFill>
            <a:gsLst>
              <a:gs pos="0">
                <a:srgbClr val="FF4F85"/>
              </a:gs>
              <a:gs pos="100000">
                <a:srgbClr val="FF79A2"/>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101" name="矩形 100"/>
          <p:cNvSpPr/>
          <p:nvPr/>
        </p:nvSpPr>
        <p:spPr>
          <a:xfrm>
            <a:off x="1371600" y="-1028700"/>
            <a:ext cx="590550" cy="400050"/>
          </a:xfrm>
          <a:prstGeom prst="rect">
            <a:avLst/>
          </a:prstGeom>
          <a:gradFill>
            <a:gsLst>
              <a:gs pos="0">
                <a:srgbClr val="2B3EC9"/>
              </a:gs>
              <a:gs pos="100000">
                <a:srgbClr val="4859D8"/>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102" name="矩形 101"/>
          <p:cNvSpPr/>
          <p:nvPr/>
        </p:nvSpPr>
        <p:spPr>
          <a:xfrm>
            <a:off x="2057400" y="-1028700"/>
            <a:ext cx="590550" cy="400050"/>
          </a:xfrm>
          <a:prstGeom prst="rect">
            <a:avLst/>
          </a:prstGeom>
          <a:gradFill>
            <a:gsLst>
              <a:gs pos="0">
                <a:srgbClr val="7D138F"/>
              </a:gs>
              <a:gs pos="100000">
                <a:srgbClr val="A219B9"/>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grpSp>
        <p:nvGrpSpPr>
          <p:cNvPr id="93" name="组合 92"/>
          <p:cNvGrpSpPr/>
          <p:nvPr/>
        </p:nvGrpSpPr>
        <p:grpSpPr>
          <a:xfrm>
            <a:off x="29028" y="6756400"/>
            <a:ext cx="12192000" cy="101600"/>
            <a:chOff x="0" y="6756400"/>
            <a:chExt cx="12192000" cy="101600"/>
          </a:xfrm>
          <a:solidFill>
            <a:schemeClr val="accent1">
              <a:lumMod val="75000"/>
            </a:schemeClr>
          </a:solidFill>
        </p:grpSpPr>
        <p:sp>
          <p:nvSpPr>
            <p:cNvPr id="94" name="Rectangle 1"/>
            <p:cNvSpPr/>
            <p:nvPr/>
          </p:nvSpPr>
          <p:spPr>
            <a:xfrm>
              <a:off x="0" y="6756400"/>
              <a:ext cx="12192000" cy="101600"/>
            </a:xfrm>
            <a:prstGeom prst="rect">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95" name="Parallelogram 2"/>
            <p:cNvSpPr/>
            <p:nvPr/>
          </p:nvSpPr>
          <p:spPr>
            <a:xfrm>
              <a:off x="107918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96" name="Parallelogram 4"/>
            <p:cNvSpPr/>
            <p:nvPr/>
          </p:nvSpPr>
          <p:spPr>
            <a:xfrm>
              <a:off x="1010285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19" name="Parallelogram 5"/>
            <p:cNvSpPr/>
            <p:nvPr/>
          </p:nvSpPr>
          <p:spPr>
            <a:xfrm>
              <a:off x="941387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20" name="Parallelogram 7"/>
            <p:cNvSpPr/>
            <p:nvPr/>
          </p:nvSpPr>
          <p:spPr>
            <a:xfrm>
              <a:off x="872490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21" name="Parallelogram 8"/>
            <p:cNvSpPr/>
            <p:nvPr/>
          </p:nvSpPr>
          <p:spPr>
            <a:xfrm>
              <a:off x="80359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22" name="Freeform 10"/>
            <p:cNvSpPr/>
            <p:nvPr/>
          </p:nvSpPr>
          <p:spPr>
            <a:xfrm>
              <a:off x="11480799" y="6756400"/>
              <a:ext cx="711201" cy="101600"/>
            </a:xfrm>
            <a:custGeom>
              <a:avLst/>
              <a:gdLst>
                <a:gd name="connsiteX0" fmla="*/ 57150 w 711201"/>
                <a:gd name="connsiteY0" fmla="*/ 0 h 101600"/>
                <a:gd name="connsiteX1" fmla="*/ 711201 w 711201"/>
                <a:gd name="connsiteY1" fmla="*/ 0 h 101600"/>
                <a:gd name="connsiteX2" fmla="*/ 711201 w 711201"/>
                <a:gd name="connsiteY2" fmla="*/ 101600 h 101600"/>
                <a:gd name="connsiteX3" fmla="*/ 0 w 711201"/>
                <a:gd name="connsiteY3" fmla="*/ 101600 h 101600"/>
              </a:gdLst>
              <a:ahLst/>
              <a:cxnLst>
                <a:cxn ang="0">
                  <a:pos x="connsiteX0" y="connsiteY0"/>
                </a:cxn>
                <a:cxn ang="0">
                  <a:pos x="connsiteX1" y="connsiteY1"/>
                </a:cxn>
                <a:cxn ang="0">
                  <a:pos x="connsiteX2" y="connsiteY2"/>
                </a:cxn>
                <a:cxn ang="0">
                  <a:pos x="connsiteX3" y="connsiteY3"/>
                </a:cxn>
              </a:cxnLst>
              <a:rect l="l" t="t" r="r" b="b"/>
              <a:pathLst>
                <a:path w="711201" h="101600">
                  <a:moveTo>
                    <a:pt x="57150" y="0"/>
                  </a:moveTo>
                  <a:lnTo>
                    <a:pt x="711201" y="0"/>
                  </a:lnTo>
                  <a:lnTo>
                    <a:pt x="711201" y="101600"/>
                  </a:lnTo>
                  <a:lnTo>
                    <a:pt x="0" y="101600"/>
                  </a:lnTo>
                  <a:close/>
                </a:path>
              </a:pathLst>
            </a:cu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grpSp>
      <p:sp>
        <p:nvSpPr>
          <p:cNvPr id="123" name="矩形 122"/>
          <p:cNvSpPr/>
          <p:nvPr/>
        </p:nvSpPr>
        <p:spPr>
          <a:xfrm>
            <a:off x="-18142" y="0"/>
            <a:ext cx="182563" cy="508000"/>
          </a:xfrm>
          <a:prstGeom prst="rect">
            <a:avLst/>
          </a:prstGeom>
          <a:solidFill>
            <a:srgbClr val="7CAFD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124" name="文本框 4"/>
          <p:cNvSpPr txBox="1">
            <a:spLocks noChangeArrowheads="1"/>
          </p:cNvSpPr>
          <p:nvPr/>
        </p:nvSpPr>
        <p:spPr bwMode="auto">
          <a:xfrm>
            <a:off x="73140" y="-42689"/>
            <a:ext cx="675956" cy="52629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None/>
            </a:pPr>
            <a:r>
              <a:rPr lang="zh-CN" altLang="en-US" sz="4400" b="1" dirty="0" smtClean="0">
                <a:solidFill>
                  <a:prstClr val="black"/>
                </a:solidFill>
                <a:latin typeface="微软雅黑" panose="020B0503020204020204" pitchFamily="34" charset="-122"/>
                <a:ea typeface="微软雅黑" panose="020B0503020204020204" pitchFamily="34" charset="-122"/>
              </a:rPr>
              <a:t>对话框图</a:t>
            </a:r>
            <a:r>
              <a:rPr lang="en-US" altLang="zh-CN" sz="4400" b="1" dirty="0" smtClean="0">
                <a:solidFill>
                  <a:prstClr val="black"/>
                </a:solidFill>
                <a:latin typeface="微软雅黑" panose="020B0503020204020204" pitchFamily="34" charset="-122"/>
                <a:ea typeface="微软雅黑" panose="020B0503020204020204" pitchFamily="34" charset="-122"/>
              </a:rPr>
              <a:t>—</a:t>
            </a:r>
            <a:r>
              <a:rPr lang="zh-CN" altLang="en-US" sz="4400" b="1" dirty="0" smtClean="0">
                <a:solidFill>
                  <a:srgbClr val="FF6600"/>
                </a:solidFill>
                <a:latin typeface="微软雅黑" panose="020B0503020204020204" pitchFamily="34" charset="-122"/>
                <a:ea typeface="微软雅黑" panose="020B0503020204020204" pitchFamily="34" charset="-122"/>
              </a:rPr>
              <a:t>约钓</a:t>
            </a:r>
            <a:r>
              <a:rPr lang="en-US" altLang="zh-CN" b="1" dirty="0" smtClean="0">
                <a:solidFill>
                  <a:prstClr val="black"/>
                </a:solidFill>
                <a:latin typeface="微软雅黑" panose="020B0503020204020204" pitchFamily="34" charset="-122"/>
                <a:ea typeface="微软雅黑" panose="020B0503020204020204" pitchFamily="34" charset="-122"/>
              </a:rPr>
              <a:t>[5]</a:t>
            </a:r>
            <a:endParaRPr lang="zh-CN" altLang="en-US" b="1" dirty="0">
              <a:solidFill>
                <a:srgbClr val="FF6600"/>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80232" y="87086"/>
            <a:ext cx="3488662" cy="6596743"/>
          </a:xfrm>
          <a:prstGeom prst="rect">
            <a:avLst/>
          </a:prstGeom>
          <a:ln>
            <a:solidFill>
              <a:schemeClr val="tx1"/>
            </a:solidFill>
          </a:ln>
        </p:spPr>
      </p:pic>
    </p:spTree>
    <p:extLst>
      <p:ext uri="{BB962C8B-B14F-4D97-AF65-F5344CB8AC3E}">
        <p14:creationId xmlns:p14="http://schemas.microsoft.com/office/powerpoint/2010/main" val="3585429519"/>
      </p:ext>
    </p:extLst>
  </p:cSld>
  <p:clrMapOvr>
    <a:masterClrMapping/>
  </p:clrMapOvr>
  <p:transition spd="slow">
    <p:push dir="u"/>
  </p:transition>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364566" y="-1181686"/>
            <a:ext cx="759656" cy="1041009"/>
          </a:xfrm>
          <a:prstGeom prst="rect">
            <a:avLst/>
          </a:prstGeom>
          <a:gradFill>
            <a:gsLst>
              <a:gs pos="0">
                <a:srgbClr val="1B2C45"/>
              </a:gs>
              <a:gs pos="100000">
                <a:srgbClr val="254E8C"/>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 name="矩形 5"/>
          <p:cNvSpPr/>
          <p:nvPr/>
        </p:nvSpPr>
        <p:spPr>
          <a:xfrm>
            <a:off x="2169073" y="-1181687"/>
            <a:ext cx="759656" cy="1041009"/>
          </a:xfrm>
          <a:prstGeom prst="rect">
            <a:avLst/>
          </a:prstGeom>
          <a:gradFill>
            <a:gsLst>
              <a:gs pos="0">
                <a:srgbClr val="DDDDDD"/>
              </a:gs>
              <a:gs pos="100000">
                <a:srgbClr val="FEFEFE"/>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15" name="组合 14"/>
          <p:cNvGrpSpPr/>
          <p:nvPr/>
        </p:nvGrpSpPr>
        <p:grpSpPr>
          <a:xfrm>
            <a:off x="1817664" y="2732642"/>
            <a:ext cx="8722064" cy="1683597"/>
            <a:chOff x="31445" y="161947"/>
            <a:chExt cx="2500824" cy="318131"/>
          </a:xfrm>
          <a:solidFill>
            <a:srgbClr val="45BD8F"/>
          </a:solidFill>
        </p:grpSpPr>
        <p:sp>
          <p:nvSpPr>
            <p:cNvPr id="16" name="矩形 15"/>
            <p:cNvSpPr/>
            <p:nvPr/>
          </p:nvSpPr>
          <p:spPr>
            <a:xfrm>
              <a:off x="31445" y="176315"/>
              <a:ext cx="2268640" cy="293086"/>
            </a:xfrm>
            <a:prstGeom prst="rect">
              <a:avLst/>
            </a:prstGeom>
            <a:grpFill/>
            <a:ln w="25400" cap="flat" cmpd="sng" algn="ctr">
              <a:noFill/>
              <a:prstDash val="solid"/>
            </a:ln>
            <a:effectLst/>
          </p:spPr>
          <p:txBody>
            <a:bodyPr rtlCol="0" anchor="ctr"/>
            <a:lstStyle/>
            <a:p>
              <a:pPr algn="ctr">
                <a:defRPr/>
              </a:pPr>
              <a:endParaRPr lang="zh-CN" altLang="en-US" sz="2400" kern="0" smtClean="0">
                <a:solidFill>
                  <a:prstClr val="white"/>
                </a:solidFill>
                <a:latin typeface="Arial"/>
                <a:ea typeface="方正正中黑简体"/>
                <a:cs typeface="+mn-ea"/>
                <a:sym typeface="+mn-lt"/>
              </a:endParaRPr>
            </a:p>
          </p:txBody>
        </p:sp>
        <p:sp>
          <p:nvSpPr>
            <p:cNvPr id="17" name="等腰三角形 16"/>
            <p:cNvSpPr/>
            <p:nvPr/>
          </p:nvSpPr>
          <p:spPr>
            <a:xfrm rot="5400000">
              <a:off x="2257111" y="204921"/>
              <a:ext cx="318131" cy="232184"/>
            </a:xfrm>
            <a:prstGeom prst="triangle">
              <a:avLst/>
            </a:prstGeom>
            <a:grpFill/>
            <a:ln w="25400" cap="flat" cmpd="sng" algn="ctr">
              <a:noFill/>
              <a:prstDash val="solid"/>
            </a:ln>
            <a:effectLst/>
          </p:spPr>
          <p:txBody>
            <a:bodyPr rtlCol="0" anchor="ctr"/>
            <a:lstStyle/>
            <a:p>
              <a:pPr algn="ctr">
                <a:defRPr/>
              </a:pPr>
              <a:endParaRPr lang="zh-CN" altLang="en-US" sz="2400" kern="0" smtClean="0">
                <a:solidFill>
                  <a:prstClr val="white"/>
                </a:solidFill>
                <a:latin typeface="Arial"/>
                <a:ea typeface="方正正中黑简体"/>
                <a:cs typeface="+mn-ea"/>
                <a:sym typeface="+mn-lt"/>
              </a:endParaRPr>
            </a:p>
          </p:txBody>
        </p:sp>
        <p:sp>
          <p:nvSpPr>
            <p:cNvPr id="18" name="TextBox 8"/>
            <p:cNvSpPr txBox="1"/>
            <p:nvPr/>
          </p:nvSpPr>
          <p:spPr>
            <a:xfrm>
              <a:off x="1108769" y="238997"/>
              <a:ext cx="1200158" cy="157024"/>
            </a:xfrm>
            <a:prstGeom prst="rect">
              <a:avLst/>
            </a:prstGeom>
            <a:grpFill/>
            <a:ln>
              <a:noFill/>
            </a:ln>
          </p:spPr>
          <p:txBody>
            <a:bodyPr wrap="none" rtlCol="0">
              <a:spAutoFit/>
            </a:bodyPr>
            <a:lstStyle/>
            <a:p>
              <a:pPr algn="just">
                <a:spcBef>
                  <a:spcPct val="0"/>
                </a:spcBef>
              </a:pPr>
              <a:r>
                <a:rPr lang="zh-CN" altLang="en-US" sz="4800" kern="0" spc="400" dirty="0" smtClean="0">
                  <a:solidFill>
                    <a:prstClr val="white"/>
                  </a:solidFill>
                  <a:latin typeface="微软雅黑" panose="020B0503020204020204" pitchFamily="34" charset="-122"/>
                  <a:ea typeface="微软雅黑" panose="020B0503020204020204" pitchFamily="34" charset="-122"/>
                  <a:cs typeface="+mn-ea"/>
                  <a:sym typeface="+mn-lt"/>
                </a:rPr>
                <a:t>管理员端展示</a:t>
              </a:r>
              <a:endParaRPr lang="en-US" altLang="zh-CN" sz="4800" kern="0" spc="400" dirty="0" smtClean="0">
                <a:solidFill>
                  <a:prstClr val="white"/>
                </a:solidFill>
                <a:latin typeface="微软雅黑" panose="020B0503020204020204" pitchFamily="34" charset="-122"/>
                <a:ea typeface="微软雅黑" panose="020B0503020204020204" pitchFamily="34" charset="-122"/>
                <a:cs typeface="+mn-ea"/>
                <a:sym typeface="+mn-lt"/>
              </a:endParaRPr>
            </a:p>
          </p:txBody>
        </p:sp>
      </p:grpSp>
      <p:grpSp>
        <p:nvGrpSpPr>
          <p:cNvPr id="19" name="组合 18"/>
          <p:cNvGrpSpPr/>
          <p:nvPr/>
        </p:nvGrpSpPr>
        <p:grpSpPr>
          <a:xfrm>
            <a:off x="2081804" y="1831086"/>
            <a:ext cx="3493221" cy="3493221"/>
            <a:chOff x="267453" y="94709"/>
            <a:chExt cx="454824" cy="454824"/>
          </a:xfrm>
        </p:grpSpPr>
        <p:sp>
          <p:nvSpPr>
            <p:cNvPr id="20" name="椭圆 19"/>
            <p:cNvSpPr/>
            <p:nvPr/>
          </p:nvSpPr>
          <p:spPr>
            <a:xfrm>
              <a:off x="301756" y="114952"/>
              <a:ext cx="390525" cy="395287"/>
            </a:xfrm>
            <a:prstGeom prst="ellipse">
              <a:avLst/>
            </a:prstGeom>
            <a:solidFill>
              <a:sysClr val="window" lastClr="FFFFFF"/>
            </a:solidFill>
            <a:ln w="25400" cap="flat" cmpd="sng" algn="ctr">
              <a:solidFill>
                <a:sysClr val="window" lastClr="FFFFFF"/>
              </a:solidFill>
              <a:prstDash val="solid"/>
            </a:ln>
            <a:effectLst/>
          </p:spPr>
          <p:txBody>
            <a:bodyPr rtlCol="0" anchor="ctr"/>
            <a:lstStyle/>
            <a:p>
              <a:pPr algn="ctr">
                <a:defRPr/>
              </a:pPr>
              <a:endParaRPr lang="zh-CN" altLang="en-US" sz="2400" kern="0" smtClean="0">
                <a:solidFill>
                  <a:prstClr val="white"/>
                </a:solidFill>
                <a:latin typeface="Arial"/>
                <a:ea typeface="方正正中黑简体"/>
                <a:cs typeface="+mn-ea"/>
                <a:sym typeface="+mn-lt"/>
              </a:endParaRPr>
            </a:p>
          </p:txBody>
        </p:sp>
        <p:sp>
          <p:nvSpPr>
            <p:cNvPr id="23" name="椭圆 22"/>
            <p:cNvSpPr/>
            <p:nvPr/>
          </p:nvSpPr>
          <p:spPr>
            <a:xfrm>
              <a:off x="343738" y="170570"/>
              <a:ext cx="302255" cy="302255"/>
            </a:xfrm>
            <a:prstGeom prst="ellipse">
              <a:avLst/>
            </a:prstGeom>
            <a:solidFill>
              <a:srgbClr val="45BD8F"/>
            </a:solidFill>
            <a:ln w="25400" cap="flat" cmpd="sng" algn="ctr">
              <a:noFill/>
              <a:prstDash val="solid"/>
            </a:ln>
            <a:effectLst/>
          </p:spPr>
          <p:txBody>
            <a:bodyPr rtlCol="0" anchor="ctr"/>
            <a:lstStyle/>
            <a:p>
              <a:pPr algn="ctr">
                <a:defRPr/>
              </a:pPr>
              <a:endParaRPr lang="zh-CN" altLang="en-US" sz="2400" kern="0" smtClean="0">
                <a:solidFill>
                  <a:prstClr val="white"/>
                </a:solidFill>
                <a:latin typeface="Arial"/>
                <a:ea typeface="方正正中黑简体"/>
                <a:cs typeface="+mn-ea"/>
                <a:sym typeface="+mn-lt"/>
              </a:endParaRPr>
            </a:p>
          </p:txBody>
        </p:sp>
        <p:sp>
          <p:nvSpPr>
            <p:cNvPr id="24" name="同心圆 23"/>
            <p:cNvSpPr/>
            <p:nvPr/>
          </p:nvSpPr>
          <p:spPr>
            <a:xfrm>
              <a:off x="267453" y="94709"/>
              <a:ext cx="454824" cy="454824"/>
            </a:xfrm>
            <a:prstGeom prst="donut">
              <a:avLst>
                <a:gd name="adj" fmla="val 8567"/>
              </a:avLst>
            </a:prstGeom>
            <a:solidFill>
              <a:sysClr val="window" lastClr="FFFFFF"/>
            </a:solidFill>
            <a:ln w="9525" cap="flat" cmpd="sng" algn="ctr">
              <a:noFill/>
              <a:prstDash val="solid"/>
            </a:ln>
            <a:effectLst>
              <a:outerShdw blurRad="63500" sx="102000" sy="102000" algn="ctr" rotWithShape="0">
                <a:prstClr val="black">
                  <a:alpha val="20000"/>
                </a:prstClr>
              </a:outerShdw>
            </a:effectLst>
          </p:spPr>
          <p:txBody>
            <a:bodyPr rtlCol="0" anchor="ctr"/>
            <a:lstStyle/>
            <a:p>
              <a:pPr algn="ctr">
                <a:defRPr/>
              </a:pPr>
              <a:endParaRPr lang="zh-CN" altLang="en-US" sz="1600" kern="0" smtClean="0">
                <a:solidFill>
                  <a:prstClr val="black"/>
                </a:solidFill>
                <a:latin typeface="Arial"/>
                <a:ea typeface="方正正中黑简体"/>
                <a:cs typeface="+mn-ea"/>
                <a:sym typeface="+mn-lt"/>
              </a:endParaRPr>
            </a:p>
          </p:txBody>
        </p:sp>
        <p:sp>
          <p:nvSpPr>
            <p:cNvPr id="25" name="TextBox 9"/>
            <p:cNvSpPr txBox="1"/>
            <p:nvPr/>
          </p:nvSpPr>
          <p:spPr>
            <a:xfrm>
              <a:off x="370583" y="176347"/>
              <a:ext cx="261978" cy="268490"/>
            </a:xfrm>
            <a:prstGeom prst="rect">
              <a:avLst/>
            </a:prstGeom>
            <a:noFill/>
          </p:spPr>
          <p:txBody>
            <a:bodyPr wrap="none" rtlCol="0">
              <a:spAutoFit/>
            </a:bodyPr>
            <a:lstStyle/>
            <a:p>
              <a:pPr>
                <a:defRPr/>
              </a:pPr>
              <a:r>
                <a:rPr lang="en-US" altLang="zh-CN" sz="12800" kern="0" dirty="0" smtClean="0">
                  <a:solidFill>
                    <a:prstClr val="white"/>
                  </a:solidFill>
                  <a:latin typeface="Arial"/>
                  <a:ea typeface="方正正中黑简体"/>
                  <a:cs typeface="+mn-ea"/>
                  <a:sym typeface="+mn-lt"/>
                </a:rPr>
                <a:t>07</a:t>
              </a:r>
              <a:endParaRPr lang="zh-CN" altLang="en-US" sz="12800" kern="0" dirty="0" smtClean="0">
                <a:solidFill>
                  <a:prstClr val="white"/>
                </a:solidFill>
                <a:latin typeface="Arial"/>
                <a:ea typeface="方正正中黑简体"/>
                <a:cs typeface="+mn-ea"/>
                <a:sym typeface="+mn-lt"/>
              </a:endParaRPr>
            </a:p>
          </p:txBody>
        </p:sp>
      </p:grpSp>
    </p:spTree>
    <p:extLst>
      <p:ext uri="{BB962C8B-B14F-4D97-AF65-F5344CB8AC3E}">
        <p14:creationId xmlns:p14="http://schemas.microsoft.com/office/powerpoint/2010/main" val="2759852324"/>
      </p:ext>
    </p:extLst>
  </p:cSld>
  <p:clrMapOvr>
    <a:masterClrMapping/>
  </p:clrMapOvr>
  <p:transition spd="slow">
    <p:push dir="u"/>
  </p:transition>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Parallelogram 2"/>
          <p:cNvSpPr/>
          <p:nvPr/>
        </p:nvSpPr>
        <p:spPr>
          <a:xfrm>
            <a:off x="2677406" y="-319719"/>
            <a:ext cx="720066" cy="101600"/>
          </a:xfrm>
          <a:prstGeom prst="rect">
            <a:avLst/>
          </a:prstGeom>
          <a:solidFill>
            <a:srgbClr val="D53B8C"/>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41" name="Parallelogram 4"/>
          <p:cNvSpPr/>
          <p:nvPr/>
        </p:nvSpPr>
        <p:spPr>
          <a:xfrm>
            <a:off x="2015312" y="-319719"/>
            <a:ext cx="720066" cy="101600"/>
          </a:xfrm>
          <a:prstGeom prst="rect">
            <a:avLst/>
          </a:prstGeom>
          <a:solidFill>
            <a:srgbClr val="A219B9"/>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42" name="Parallelogram 5"/>
          <p:cNvSpPr/>
          <p:nvPr/>
        </p:nvSpPr>
        <p:spPr>
          <a:xfrm>
            <a:off x="1353218" y="-319720"/>
            <a:ext cx="720066" cy="101600"/>
          </a:xfrm>
          <a:prstGeom prst="rect">
            <a:avLst/>
          </a:prstGeom>
          <a:solidFill>
            <a:srgbClr val="4859D8"/>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43" name="Parallelogram 7"/>
          <p:cNvSpPr/>
          <p:nvPr/>
        </p:nvSpPr>
        <p:spPr>
          <a:xfrm>
            <a:off x="691123" y="-319720"/>
            <a:ext cx="720066" cy="101600"/>
          </a:xfrm>
          <a:prstGeom prst="rect">
            <a:avLst/>
          </a:prstGeom>
          <a:solidFill>
            <a:srgbClr val="3D90F5"/>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44" name="Parallelogram 8"/>
          <p:cNvSpPr/>
          <p:nvPr/>
        </p:nvSpPr>
        <p:spPr>
          <a:xfrm>
            <a:off x="29029" y="-319719"/>
            <a:ext cx="720066" cy="101600"/>
          </a:xfrm>
          <a:prstGeom prst="rect">
            <a:avLst/>
          </a:prstGeom>
          <a:solidFill>
            <a:srgbClr val="02AEE4"/>
          </a:solidFill>
          <a:ln w="12700" cap="flat" cmpd="sng" algn="ctr">
            <a:noFill/>
            <a:prstDash val="solid"/>
            <a:miter lim="800000"/>
          </a:ln>
          <a:effectLst/>
        </p:spPr>
        <p:txBody>
          <a:bodyPr rtlCol="0" anchor="ctr"/>
          <a:lstStyle/>
          <a:p>
            <a:pPr algn="ctr"/>
            <a:endParaRPr lang="id-ID">
              <a:solidFill>
                <a:sysClr val="window" lastClr="FFFFFF"/>
              </a:solidFill>
              <a:latin typeface="Calibri" panose="020F0502020204030204"/>
            </a:endParaRPr>
          </a:p>
        </p:txBody>
      </p:sp>
      <p:sp>
        <p:nvSpPr>
          <p:cNvPr id="45" name="Freeform 10"/>
          <p:cNvSpPr/>
          <p:nvPr/>
        </p:nvSpPr>
        <p:spPr>
          <a:xfrm>
            <a:off x="3339500" y="-319720"/>
            <a:ext cx="683453" cy="101600"/>
          </a:xfrm>
          <a:prstGeom prst="rect">
            <a:avLst/>
          </a:prstGeom>
          <a:solidFill>
            <a:srgbClr val="FF79A2"/>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97" name="矩形 96"/>
          <p:cNvSpPr/>
          <p:nvPr/>
        </p:nvSpPr>
        <p:spPr>
          <a:xfrm>
            <a:off x="0" y="-1028700"/>
            <a:ext cx="590550" cy="400050"/>
          </a:xfrm>
          <a:prstGeom prst="rect">
            <a:avLst/>
          </a:prstGeom>
          <a:gradFill>
            <a:gsLst>
              <a:gs pos="0">
                <a:srgbClr val="029ACA"/>
              </a:gs>
              <a:gs pos="100000">
                <a:srgbClr val="02AEE4"/>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98" name="矩形 97"/>
          <p:cNvSpPr/>
          <p:nvPr/>
        </p:nvSpPr>
        <p:spPr>
          <a:xfrm>
            <a:off x="685800" y="-1028700"/>
            <a:ext cx="590550" cy="400050"/>
          </a:xfrm>
          <a:prstGeom prst="rect">
            <a:avLst/>
          </a:prstGeom>
          <a:gradFill>
            <a:gsLst>
              <a:gs pos="0">
                <a:srgbClr val="1378F3"/>
              </a:gs>
              <a:gs pos="100000">
                <a:srgbClr val="3D90F5"/>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99" name="矩形 98"/>
          <p:cNvSpPr/>
          <p:nvPr/>
        </p:nvSpPr>
        <p:spPr>
          <a:xfrm>
            <a:off x="2743200" y="-1028700"/>
            <a:ext cx="590550" cy="400050"/>
          </a:xfrm>
          <a:prstGeom prst="rect">
            <a:avLst/>
          </a:prstGeom>
          <a:gradFill>
            <a:gsLst>
              <a:gs pos="0">
                <a:srgbClr val="BC2876"/>
              </a:gs>
              <a:gs pos="100000">
                <a:srgbClr val="D53B8C"/>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100" name="矩形 99"/>
          <p:cNvSpPr/>
          <p:nvPr/>
        </p:nvSpPr>
        <p:spPr>
          <a:xfrm>
            <a:off x="3429000" y="-1028700"/>
            <a:ext cx="590550" cy="400050"/>
          </a:xfrm>
          <a:prstGeom prst="rect">
            <a:avLst/>
          </a:prstGeom>
          <a:gradFill>
            <a:gsLst>
              <a:gs pos="0">
                <a:srgbClr val="FF4F85"/>
              </a:gs>
              <a:gs pos="100000">
                <a:srgbClr val="FF79A2"/>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101" name="矩形 100"/>
          <p:cNvSpPr/>
          <p:nvPr/>
        </p:nvSpPr>
        <p:spPr>
          <a:xfrm>
            <a:off x="1371600" y="-1028700"/>
            <a:ext cx="590550" cy="400050"/>
          </a:xfrm>
          <a:prstGeom prst="rect">
            <a:avLst/>
          </a:prstGeom>
          <a:gradFill>
            <a:gsLst>
              <a:gs pos="0">
                <a:srgbClr val="2B3EC9"/>
              </a:gs>
              <a:gs pos="100000">
                <a:srgbClr val="4859D8"/>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102" name="矩形 101"/>
          <p:cNvSpPr/>
          <p:nvPr/>
        </p:nvSpPr>
        <p:spPr>
          <a:xfrm>
            <a:off x="2057400" y="-1028700"/>
            <a:ext cx="590550" cy="400050"/>
          </a:xfrm>
          <a:prstGeom prst="rect">
            <a:avLst/>
          </a:prstGeom>
          <a:gradFill>
            <a:gsLst>
              <a:gs pos="0">
                <a:srgbClr val="7D138F"/>
              </a:gs>
              <a:gs pos="100000">
                <a:srgbClr val="A219B9"/>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123" name="矩形 122"/>
          <p:cNvSpPr/>
          <p:nvPr/>
        </p:nvSpPr>
        <p:spPr>
          <a:xfrm>
            <a:off x="-18142" y="0"/>
            <a:ext cx="182563" cy="508000"/>
          </a:xfrm>
          <a:prstGeom prst="rect">
            <a:avLst/>
          </a:prstGeom>
          <a:solidFill>
            <a:srgbClr val="7CAFD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124" name="文本框 4"/>
          <p:cNvSpPr txBox="1">
            <a:spLocks noChangeArrowheads="1"/>
          </p:cNvSpPr>
          <p:nvPr/>
        </p:nvSpPr>
        <p:spPr bwMode="auto">
          <a:xfrm>
            <a:off x="73139" y="-35938"/>
            <a:ext cx="507872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None/>
            </a:pPr>
            <a:r>
              <a:rPr lang="zh-CN" altLang="en-US" b="1" dirty="0" smtClean="0">
                <a:solidFill>
                  <a:prstClr val="black"/>
                </a:solidFill>
                <a:latin typeface="微软雅黑" panose="020B0503020204020204" pitchFamily="34" charset="-122"/>
                <a:ea typeface="微软雅黑" panose="020B0503020204020204" pitchFamily="34" charset="-122"/>
              </a:rPr>
              <a:t>管理员界面原型</a:t>
            </a:r>
            <a:r>
              <a:rPr lang="en-US" altLang="zh-CN" b="1" dirty="0" smtClean="0">
                <a:solidFill>
                  <a:prstClr val="black"/>
                </a:solidFill>
                <a:latin typeface="微软雅黑" panose="020B0503020204020204" pitchFamily="34" charset="-122"/>
                <a:ea typeface="微软雅黑" panose="020B0503020204020204" pitchFamily="34" charset="-122"/>
              </a:rPr>
              <a:t>—</a:t>
            </a:r>
            <a:r>
              <a:rPr lang="zh-CN" altLang="en-US" b="1" dirty="0" smtClean="0">
                <a:solidFill>
                  <a:prstClr val="black"/>
                </a:solidFill>
                <a:latin typeface="微软雅黑" panose="020B0503020204020204" pitchFamily="34" charset="-122"/>
                <a:ea typeface="微软雅黑" panose="020B0503020204020204" pitchFamily="34" charset="-122"/>
              </a:rPr>
              <a:t>登录界面</a:t>
            </a:r>
            <a:r>
              <a:rPr lang="en-US" altLang="zh-CN" sz="1600" b="1" dirty="0" smtClean="0">
                <a:solidFill>
                  <a:prstClr val="black"/>
                </a:solidFill>
                <a:latin typeface="微软雅黑" panose="020B0503020204020204" pitchFamily="34" charset="-122"/>
                <a:ea typeface="微软雅黑" panose="020B0503020204020204" pitchFamily="34" charset="-122"/>
              </a:rPr>
              <a:t>[5]</a:t>
            </a:r>
            <a:endParaRPr lang="zh-CN" altLang="en-US" sz="1600" b="1" dirty="0">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stretch>
            <a:fillRect/>
          </a:stretch>
        </p:blipFill>
        <p:spPr>
          <a:xfrm>
            <a:off x="2371223" y="427127"/>
            <a:ext cx="7466535" cy="6370717"/>
          </a:xfrm>
          <a:prstGeom prst="rect">
            <a:avLst/>
          </a:prstGeom>
          <a:ln>
            <a:solidFill>
              <a:schemeClr val="tx1"/>
            </a:solidFill>
          </a:ln>
        </p:spPr>
      </p:pic>
    </p:spTree>
    <p:extLst>
      <p:ext uri="{BB962C8B-B14F-4D97-AF65-F5344CB8AC3E}">
        <p14:creationId xmlns:p14="http://schemas.microsoft.com/office/powerpoint/2010/main" val="2096018034"/>
      </p:ext>
    </p:extLst>
  </p:cSld>
  <p:clrMapOvr>
    <a:masterClrMapping/>
  </p:clrMapOvr>
  <p:transition spd="slow">
    <p:push dir="u"/>
  </p:transition>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Parallelogram 2"/>
          <p:cNvSpPr/>
          <p:nvPr/>
        </p:nvSpPr>
        <p:spPr>
          <a:xfrm>
            <a:off x="2677406" y="-319719"/>
            <a:ext cx="720066" cy="101600"/>
          </a:xfrm>
          <a:prstGeom prst="rect">
            <a:avLst/>
          </a:prstGeom>
          <a:solidFill>
            <a:srgbClr val="D53B8C"/>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41" name="Parallelogram 4"/>
          <p:cNvSpPr/>
          <p:nvPr/>
        </p:nvSpPr>
        <p:spPr>
          <a:xfrm>
            <a:off x="2015312" y="-319719"/>
            <a:ext cx="720066" cy="101600"/>
          </a:xfrm>
          <a:prstGeom prst="rect">
            <a:avLst/>
          </a:prstGeom>
          <a:solidFill>
            <a:srgbClr val="A219B9"/>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42" name="Parallelogram 5"/>
          <p:cNvSpPr/>
          <p:nvPr/>
        </p:nvSpPr>
        <p:spPr>
          <a:xfrm>
            <a:off x="1353218" y="-319720"/>
            <a:ext cx="720066" cy="101600"/>
          </a:xfrm>
          <a:prstGeom prst="rect">
            <a:avLst/>
          </a:prstGeom>
          <a:solidFill>
            <a:srgbClr val="4859D8"/>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43" name="Parallelogram 7"/>
          <p:cNvSpPr/>
          <p:nvPr/>
        </p:nvSpPr>
        <p:spPr>
          <a:xfrm>
            <a:off x="691123" y="-319720"/>
            <a:ext cx="720066" cy="101600"/>
          </a:xfrm>
          <a:prstGeom prst="rect">
            <a:avLst/>
          </a:prstGeom>
          <a:solidFill>
            <a:srgbClr val="3D90F5"/>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44" name="Parallelogram 8"/>
          <p:cNvSpPr/>
          <p:nvPr/>
        </p:nvSpPr>
        <p:spPr>
          <a:xfrm>
            <a:off x="29029" y="-319719"/>
            <a:ext cx="720066" cy="101600"/>
          </a:xfrm>
          <a:prstGeom prst="rect">
            <a:avLst/>
          </a:prstGeom>
          <a:solidFill>
            <a:srgbClr val="02AEE4"/>
          </a:solidFill>
          <a:ln w="12700" cap="flat" cmpd="sng" algn="ctr">
            <a:noFill/>
            <a:prstDash val="solid"/>
            <a:miter lim="800000"/>
          </a:ln>
          <a:effectLst/>
        </p:spPr>
        <p:txBody>
          <a:bodyPr rtlCol="0" anchor="ctr"/>
          <a:lstStyle/>
          <a:p>
            <a:pPr algn="ctr"/>
            <a:endParaRPr lang="id-ID">
              <a:solidFill>
                <a:sysClr val="window" lastClr="FFFFFF"/>
              </a:solidFill>
              <a:latin typeface="Calibri" panose="020F0502020204030204"/>
            </a:endParaRPr>
          </a:p>
        </p:txBody>
      </p:sp>
      <p:sp>
        <p:nvSpPr>
          <p:cNvPr id="45" name="Freeform 10"/>
          <p:cNvSpPr/>
          <p:nvPr/>
        </p:nvSpPr>
        <p:spPr>
          <a:xfrm>
            <a:off x="3339500" y="-319720"/>
            <a:ext cx="683453" cy="101600"/>
          </a:xfrm>
          <a:prstGeom prst="rect">
            <a:avLst/>
          </a:prstGeom>
          <a:solidFill>
            <a:srgbClr val="FF79A2"/>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97" name="矩形 96"/>
          <p:cNvSpPr/>
          <p:nvPr/>
        </p:nvSpPr>
        <p:spPr>
          <a:xfrm>
            <a:off x="0" y="-1028700"/>
            <a:ext cx="590550" cy="400050"/>
          </a:xfrm>
          <a:prstGeom prst="rect">
            <a:avLst/>
          </a:prstGeom>
          <a:gradFill>
            <a:gsLst>
              <a:gs pos="0">
                <a:srgbClr val="029ACA"/>
              </a:gs>
              <a:gs pos="100000">
                <a:srgbClr val="02AEE4"/>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98" name="矩形 97"/>
          <p:cNvSpPr/>
          <p:nvPr/>
        </p:nvSpPr>
        <p:spPr>
          <a:xfrm>
            <a:off x="685800" y="-1028700"/>
            <a:ext cx="590550" cy="400050"/>
          </a:xfrm>
          <a:prstGeom prst="rect">
            <a:avLst/>
          </a:prstGeom>
          <a:gradFill>
            <a:gsLst>
              <a:gs pos="0">
                <a:srgbClr val="1378F3"/>
              </a:gs>
              <a:gs pos="100000">
                <a:srgbClr val="3D90F5"/>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99" name="矩形 98"/>
          <p:cNvSpPr/>
          <p:nvPr/>
        </p:nvSpPr>
        <p:spPr>
          <a:xfrm>
            <a:off x="2743200" y="-1028700"/>
            <a:ext cx="590550" cy="400050"/>
          </a:xfrm>
          <a:prstGeom prst="rect">
            <a:avLst/>
          </a:prstGeom>
          <a:gradFill>
            <a:gsLst>
              <a:gs pos="0">
                <a:srgbClr val="BC2876"/>
              </a:gs>
              <a:gs pos="100000">
                <a:srgbClr val="D53B8C"/>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100" name="矩形 99"/>
          <p:cNvSpPr/>
          <p:nvPr/>
        </p:nvSpPr>
        <p:spPr>
          <a:xfrm>
            <a:off x="3429000" y="-1028700"/>
            <a:ext cx="590550" cy="400050"/>
          </a:xfrm>
          <a:prstGeom prst="rect">
            <a:avLst/>
          </a:prstGeom>
          <a:gradFill>
            <a:gsLst>
              <a:gs pos="0">
                <a:srgbClr val="FF4F85"/>
              </a:gs>
              <a:gs pos="100000">
                <a:srgbClr val="FF79A2"/>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101" name="矩形 100"/>
          <p:cNvSpPr/>
          <p:nvPr/>
        </p:nvSpPr>
        <p:spPr>
          <a:xfrm>
            <a:off x="1371600" y="-1028700"/>
            <a:ext cx="590550" cy="400050"/>
          </a:xfrm>
          <a:prstGeom prst="rect">
            <a:avLst/>
          </a:prstGeom>
          <a:gradFill>
            <a:gsLst>
              <a:gs pos="0">
                <a:srgbClr val="2B3EC9"/>
              </a:gs>
              <a:gs pos="100000">
                <a:srgbClr val="4859D8"/>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102" name="矩形 101"/>
          <p:cNvSpPr/>
          <p:nvPr/>
        </p:nvSpPr>
        <p:spPr>
          <a:xfrm>
            <a:off x="2057400" y="-1028700"/>
            <a:ext cx="590550" cy="400050"/>
          </a:xfrm>
          <a:prstGeom prst="rect">
            <a:avLst/>
          </a:prstGeom>
          <a:gradFill>
            <a:gsLst>
              <a:gs pos="0">
                <a:srgbClr val="7D138F"/>
              </a:gs>
              <a:gs pos="100000">
                <a:srgbClr val="A219B9"/>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123" name="矩形 122"/>
          <p:cNvSpPr/>
          <p:nvPr/>
        </p:nvSpPr>
        <p:spPr>
          <a:xfrm>
            <a:off x="-18142" y="0"/>
            <a:ext cx="182563" cy="508000"/>
          </a:xfrm>
          <a:prstGeom prst="rect">
            <a:avLst/>
          </a:prstGeom>
          <a:solidFill>
            <a:srgbClr val="7CAFD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124" name="文本框 4"/>
          <p:cNvSpPr txBox="1">
            <a:spLocks noChangeArrowheads="1"/>
          </p:cNvSpPr>
          <p:nvPr/>
        </p:nvSpPr>
        <p:spPr bwMode="auto">
          <a:xfrm>
            <a:off x="73138" y="-35938"/>
            <a:ext cx="721666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None/>
            </a:pPr>
            <a:r>
              <a:rPr lang="zh-CN" altLang="en-US" b="1" dirty="0" smtClean="0">
                <a:solidFill>
                  <a:prstClr val="black"/>
                </a:solidFill>
                <a:latin typeface="微软雅黑" panose="020B0503020204020204" pitchFamily="34" charset="-122"/>
                <a:ea typeface="微软雅黑" panose="020B0503020204020204" pitchFamily="34" charset="-122"/>
              </a:rPr>
              <a:t>管理员界面原型</a:t>
            </a:r>
            <a:r>
              <a:rPr lang="en-US" altLang="zh-CN" b="1" dirty="0" smtClean="0">
                <a:solidFill>
                  <a:prstClr val="black"/>
                </a:solidFill>
                <a:latin typeface="微软雅黑" panose="020B0503020204020204" pitchFamily="34" charset="-122"/>
                <a:ea typeface="微软雅黑" panose="020B0503020204020204" pitchFamily="34" charset="-122"/>
              </a:rPr>
              <a:t>—</a:t>
            </a:r>
            <a:r>
              <a:rPr lang="zh-CN" altLang="en-US" b="1" dirty="0" smtClean="0">
                <a:solidFill>
                  <a:prstClr val="black"/>
                </a:solidFill>
                <a:latin typeface="微软雅黑" panose="020B0503020204020204" pitchFamily="34" charset="-122"/>
                <a:ea typeface="微软雅黑" panose="020B0503020204020204" pitchFamily="34" charset="-122"/>
              </a:rPr>
              <a:t>用户管理</a:t>
            </a:r>
            <a:r>
              <a:rPr lang="en-US" altLang="zh-CN" sz="1600" b="1" dirty="0" smtClean="0">
                <a:solidFill>
                  <a:prstClr val="black"/>
                </a:solidFill>
                <a:latin typeface="微软雅黑" panose="020B0503020204020204" pitchFamily="34" charset="-122"/>
                <a:ea typeface="微软雅黑" panose="020B0503020204020204" pitchFamily="34" charset="-122"/>
              </a:rPr>
              <a:t>[5]</a:t>
            </a:r>
            <a:endParaRPr lang="zh-CN" altLang="en-US" sz="1600" b="1" dirty="0">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stretch>
            <a:fillRect/>
          </a:stretch>
        </p:blipFill>
        <p:spPr>
          <a:xfrm>
            <a:off x="1713251" y="487282"/>
            <a:ext cx="8389256" cy="6261436"/>
          </a:xfrm>
          <a:prstGeom prst="rect">
            <a:avLst/>
          </a:prstGeom>
          <a:ln>
            <a:solidFill>
              <a:schemeClr val="tx1"/>
            </a:solidFill>
          </a:ln>
        </p:spPr>
      </p:pic>
      <p:pic>
        <p:nvPicPr>
          <p:cNvPr id="18" name="图片 17"/>
          <p:cNvPicPr>
            <a:picLocks noChangeAspect="1"/>
          </p:cNvPicPr>
          <p:nvPr/>
        </p:nvPicPr>
        <p:blipFill rotWithShape="1">
          <a:blip r:embed="rId4"/>
          <a:srcRect r="699"/>
          <a:stretch/>
        </p:blipFill>
        <p:spPr>
          <a:xfrm>
            <a:off x="1727765" y="487282"/>
            <a:ext cx="8330635" cy="5439609"/>
          </a:xfrm>
          <a:prstGeom prst="rect">
            <a:avLst/>
          </a:prstGeom>
          <a:ln>
            <a:noFill/>
          </a:ln>
        </p:spPr>
      </p:pic>
      <p:pic>
        <p:nvPicPr>
          <p:cNvPr id="19" name="图片 18"/>
          <p:cNvPicPr>
            <a:picLocks noChangeAspect="1"/>
          </p:cNvPicPr>
          <p:nvPr/>
        </p:nvPicPr>
        <p:blipFill>
          <a:blip r:embed="rId5"/>
          <a:stretch>
            <a:fillRect/>
          </a:stretch>
        </p:blipFill>
        <p:spPr>
          <a:xfrm>
            <a:off x="3187073" y="1193914"/>
            <a:ext cx="6670950" cy="4732977"/>
          </a:xfrm>
          <a:prstGeom prst="rect">
            <a:avLst/>
          </a:prstGeom>
        </p:spPr>
      </p:pic>
    </p:spTree>
    <p:extLst>
      <p:ext uri="{BB962C8B-B14F-4D97-AF65-F5344CB8AC3E}">
        <p14:creationId xmlns:p14="http://schemas.microsoft.com/office/powerpoint/2010/main" val="244339859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 calcmode="lin" valueType="num">
                                      <p:cBhvr>
                                        <p:cTn id="12" dur="500" fill="hold"/>
                                        <p:tgtEl>
                                          <p:spTgt spid="19"/>
                                        </p:tgtEl>
                                        <p:attrNameLst>
                                          <p:attrName>ppt_w</p:attrName>
                                        </p:attrNameLst>
                                      </p:cBhvr>
                                      <p:tavLst>
                                        <p:tav tm="0">
                                          <p:val>
                                            <p:fltVal val="0"/>
                                          </p:val>
                                        </p:tav>
                                        <p:tav tm="100000">
                                          <p:val>
                                            <p:strVal val="#ppt_w"/>
                                          </p:val>
                                        </p:tav>
                                      </p:tavLst>
                                    </p:anim>
                                    <p:anim calcmode="lin" valueType="num">
                                      <p:cBhvr>
                                        <p:cTn id="13" dur="500" fill="hold"/>
                                        <p:tgtEl>
                                          <p:spTgt spid="19"/>
                                        </p:tgtEl>
                                        <p:attrNameLst>
                                          <p:attrName>ppt_h</p:attrName>
                                        </p:attrNameLst>
                                      </p:cBhvr>
                                      <p:tavLst>
                                        <p:tav tm="0">
                                          <p:val>
                                            <p:fltVal val="0"/>
                                          </p:val>
                                        </p:tav>
                                        <p:tav tm="100000">
                                          <p:val>
                                            <p:strVal val="#ppt_h"/>
                                          </p:val>
                                        </p:tav>
                                      </p:tavLst>
                                    </p:anim>
                                    <p:animEffect transition="in" filter="fade">
                                      <p:cBhvr>
                                        <p:cTn id="14"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Parallelogram 2"/>
          <p:cNvSpPr/>
          <p:nvPr/>
        </p:nvSpPr>
        <p:spPr>
          <a:xfrm>
            <a:off x="2677406" y="-319719"/>
            <a:ext cx="720066" cy="101600"/>
          </a:xfrm>
          <a:prstGeom prst="rect">
            <a:avLst/>
          </a:prstGeom>
          <a:solidFill>
            <a:srgbClr val="D53B8C"/>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41" name="Parallelogram 4"/>
          <p:cNvSpPr/>
          <p:nvPr/>
        </p:nvSpPr>
        <p:spPr>
          <a:xfrm>
            <a:off x="2015312" y="-319719"/>
            <a:ext cx="720066" cy="101600"/>
          </a:xfrm>
          <a:prstGeom prst="rect">
            <a:avLst/>
          </a:prstGeom>
          <a:solidFill>
            <a:srgbClr val="A219B9"/>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42" name="Parallelogram 5"/>
          <p:cNvSpPr/>
          <p:nvPr/>
        </p:nvSpPr>
        <p:spPr>
          <a:xfrm>
            <a:off x="1353218" y="-319720"/>
            <a:ext cx="720066" cy="101600"/>
          </a:xfrm>
          <a:prstGeom prst="rect">
            <a:avLst/>
          </a:prstGeom>
          <a:solidFill>
            <a:srgbClr val="4859D8"/>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43" name="Parallelogram 7"/>
          <p:cNvSpPr/>
          <p:nvPr/>
        </p:nvSpPr>
        <p:spPr>
          <a:xfrm>
            <a:off x="691123" y="-319720"/>
            <a:ext cx="720066" cy="101600"/>
          </a:xfrm>
          <a:prstGeom prst="rect">
            <a:avLst/>
          </a:prstGeom>
          <a:solidFill>
            <a:srgbClr val="3D90F5"/>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44" name="Parallelogram 8"/>
          <p:cNvSpPr/>
          <p:nvPr/>
        </p:nvSpPr>
        <p:spPr>
          <a:xfrm>
            <a:off x="29029" y="-319719"/>
            <a:ext cx="720066" cy="101600"/>
          </a:xfrm>
          <a:prstGeom prst="rect">
            <a:avLst/>
          </a:prstGeom>
          <a:solidFill>
            <a:srgbClr val="02AEE4"/>
          </a:solidFill>
          <a:ln w="12700" cap="flat" cmpd="sng" algn="ctr">
            <a:noFill/>
            <a:prstDash val="solid"/>
            <a:miter lim="800000"/>
          </a:ln>
          <a:effectLst/>
        </p:spPr>
        <p:txBody>
          <a:bodyPr rtlCol="0" anchor="ctr"/>
          <a:lstStyle/>
          <a:p>
            <a:pPr algn="ctr"/>
            <a:endParaRPr lang="id-ID">
              <a:solidFill>
                <a:sysClr val="window" lastClr="FFFFFF"/>
              </a:solidFill>
              <a:latin typeface="Calibri" panose="020F0502020204030204"/>
            </a:endParaRPr>
          </a:p>
        </p:txBody>
      </p:sp>
      <p:sp>
        <p:nvSpPr>
          <p:cNvPr id="45" name="Freeform 10"/>
          <p:cNvSpPr/>
          <p:nvPr/>
        </p:nvSpPr>
        <p:spPr>
          <a:xfrm>
            <a:off x="3339500" y="-319720"/>
            <a:ext cx="683453" cy="101600"/>
          </a:xfrm>
          <a:prstGeom prst="rect">
            <a:avLst/>
          </a:prstGeom>
          <a:solidFill>
            <a:srgbClr val="FF79A2"/>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97" name="矩形 96"/>
          <p:cNvSpPr/>
          <p:nvPr/>
        </p:nvSpPr>
        <p:spPr>
          <a:xfrm>
            <a:off x="0" y="-1028700"/>
            <a:ext cx="590550" cy="400050"/>
          </a:xfrm>
          <a:prstGeom prst="rect">
            <a:avLst/>
          </a:prstGeom>
          <a:gradFill>
            <a:gsLst>
              <a:gs pos="0">
                <a:srgbClr val="029ACA"/>
              </a:gs>
              <a:gs pos="100000">
                <a:srgbClr val="02AEE4"/>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98" name="矩形 97"/>
          <p:cNvSpPr/>
          <p:nvPr/>
        </p:nvSpPr>
        <p:spPr>
          <a:xfrm>
            <a:off x="685800" y="-1028700"/>
            <a:ext cx="590550" cy="400050"/>
          </a:xfrm>
          <a:prstGeom prst="rect">
            <a:avLst/>
          </a:prstGeom>
          <a:gradFill>
            <a:gsLst>
              <a:gs pos="0">
                <a:srgbClr val="1378F3"/>
              </a:gs>
              <a:gs pos="100000">
                <a:srgbClr val="3D90F5"/>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99" name="矩形 98"/>
          <p:cNvSpPr/>
          <p:nvPr/>
        </p:nvSpPr>
        <p:spPr>
          <a:xfrm>
            <a:off x="2743200" y="-1028700"/>
            <a:ext cx="590550" cy="400050"/>
          </a:xfrm>
          <a:prstGeom prst="rect">
            <a:avLst/>
          </a:prstGeom>
          <a:gradFill>
            <a:gsLst>
              <a:gs pos="0">
                <a:srgbClr val="BC2876"/>
              </a:gs>
              <a:gs pos="100000">
                <a:srgbClr val="D53B8C"/>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100" name="矩形 99"/>
          <p:cNvSpPr/>
          <p:nvPr/>
        </p:nvSpPr>
        <p:spPr>
          <a:xfrm>
            <a:off x="3429000" y="-1028700"/>
            <a:ext cx="590550" cy="400050"/>
          </a:xfrm>
          <a:prstGeom prst="rect">
            <a:avLst/>
          </a:prstGeom>
          <a:gradFill>
            <a:gsLst>
              <a:gs pos="0">
                <a:srgbClr val="FF4F85"/>
              </a:gs>
              <a:gs pos="100000">
                <a:srgbClr val="FF79A2"/>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101" name="矩形 100"/>
          <p:cNvSpPr/>
          <p:nvPr/>
        </p:nvSpPr>
        <p:spPr>
          <a:xfrm>
            <a:off x="1371600" y="-1028700"/>
            <a:ext cx="590550" cy="400050"/>
          </a:xfrm>
          <a:prstGeom prst="rect">
            <a:avLst/>
          </a:prstGeom>
          <a:gradFill>
            <a:gsLst>
              <a:gs pos="0">
                <a:srgbClr val="2B3EC9"/>
              </a:gs>
              <a:gs pos="100000">
                <a:srgbClr val="4859D8"/>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102" name="矩形 101"/>
          <p:cNvSpPr/>
          <p:nvPr/>
        </p:nvSpPr>
        <p:spPr>
          <a:xfrm>
            <a:off x="2057400" y="-1028700"/>
            <a:ext cx="590550" cy="400050"/>
          </a:xfrm>
          <a:prstGeom prst="rect">
            <a:avLst/>
          </a:prstGeom>
          <a:gradFill>
            <a:gsLst>
              <a:gs pos="0">
                <a:srgbClr val="7D138F"/>
              </a:gs>
              <a:gs pos="100000">
                <a:srgbClr val="A219B9"/>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123" name="矩形 122"/>
          <p:cNvSpPr/>
          <p:nvPr/>
        </p:nvSpPr>
        <p:spPr>
          <a:xfrm>
            <a:off x="-18142" y="0"/>
            <a:ext cx="182563" cy="508000"/>
          </a:xfrm>
          <a:prstGeom prst="rect">
            <a:avLst/>
          </a:prstGeom>
          <a:solidFill>
            <a:srgbClr val="7CAFD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124" name="文本框 4"/>
          <p:cNvSpPr txBox="1">
            <a:spLocks noChangeArrowheads="1"/>
          </p:cNvSpPr>
          <p:nvPr/>
        </p:nvSpPr>
        <p:spPr bwMode="auto">
          <a:xfrm>
            <a:off x="73139" y="-35938"/>
            <a:ext cx="507872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None/>
            </a:pPr>
            <a:r>
              <a:rPr lang="zh-CN" altLang="en-US" b="1" dirty="0" smtClean="0">
                <a:solidFill>
                  <a:prstClr val="black"/>
                </a:solidFill>
                <a:latin typeface="微软雅黑" panose="020B0503020204020204" pitchFamily="34" charset="-122"/>
                <a:ea typeface="微软雅黑" panose="020B0503020204020204" pitchFamily="34" charset="-122"/>
              </a:rPr>
              <a:t>用例说明</a:t>
            </a:r>
            <a:r>
              <a:rPr lang="en-US" altLang="zh-CN" b="1" dirty="0" smtClean="0">
                <a:solidFill>
                  <a:prstClr val="black"/>
                </a:solidFill>
                <a:latin typeface="微软雅黑" panose="020B0503020204020204" pitchFamily="34" charset="-122"/>
                <a:ea typeface="微软雅黑" panose="020B0503020204020204" pitchFamily="34" charset="-122"/>
              </a:rPr>
              <a:t>—</a:t>
            </a:r>
            <a:r>
              <a:rPr lang="zh-CN" altLang="en-US" b="1" dirty="0" smtClean="0">
                <a:solidFill>
                  <a:prstClr val="black"/>
                </a:solidFill>
                <a:latin typeface="微软雅黑" panose="020B0503020204020204" pitchFamily="34" charset="-122"/>
                <a:ea typeface="微软雅黑" panose="020B0503020204020204" pitchFamily="34" charset="-122"/>
              </a:rPr>
              <a:t>用户拉黑</a:t>
            </a:r>
            <a:r>
              <a:rPr lang="en-US" altLang="zh-CN" sz="1600" b="1" dirty="0" smtClean="0">
                <a:solidFill>
                  <a:prstClr val="black"/>
                </a:solidFill>
                <a:latin typeface="微软雅黑" panose="020B0503020204020204" pitchFamily="34" charset="-122"/>
                <a:ea typeface="微软雅黑" panose="020B0503020204020204" pitchFamily="34" charset="-122"/>
              </a:rPr>
              <a:t>[5]</a:t>
            </a:r>
            <a:endParaRPr lang="zh-CN" altLang="en-US" sz="1600" b="1" dirty="0">
              <a:latin typeface="微软雅黑" panose="020B0503020204020204" pitchFamily="34" charset="-122"/>
              <a:ea typeface="微软雅黑" panose="020B0503020204020204" pitchFamily="34" charset="-122"/>
            </a:endParaRPr>
          </a:p>
        </p:txBody>
      </p:sp>
      <p:graphicFrame>
        <p:nvGraphicFramePr>
          <p:cNvPr id="2" name="表格 1"/>
          <p:cNvGraphicFramePr>
            <a:graphicFrameLocks noGrp="1"/>
          </p:cNvGraphicFramePr>
          <p:nvPr>
            <p:extLst>
              <p:ext uri="{D42A27DB-BD31-4B8C-83A1-F6EECF244321}">
                <p14:modId xmlns:p14="http://schemas.microsoft.com/office/powerpoint/2010/main" val="1567491446"/>
              </p:ext>
            </p:extLst>
          </p:nvPr>
        </p:nvGraphicFramePr>
        <p:xfrm>
          <a:off x="164421" y="472072"/>
          <a:ext cx="11780835" cy="6315482"/>
        </p:xfrm>
        <a:graphic>
          <a:graphicData uri="http://schemas.openxmlformats.org/drawingml/2006/table">
            <a:tbl>
              <a:tblPr firstRow="1" firstCol="1" bandRow="1">
                <a:tableStyleId>{5C22544A-7EE6-4342-B048-85BDC9FD1C3A}</a:tableStyleId>
              </a:tblPr>
              <a:tblGrid>
                <a:gridCol w="2229427">
                  <a:extLst>
                    <a:ext uri="{9D8B030D-6E8A-4147-A177-3AD203B41FA5}">
                      <a16:colId xmlns:a16="http://schemas.microsoft.com/office/drawing/2014/main" val="819861947"/>
                    </a:ext>
                  </a:extLst>
                </a:gridCol>
                <a:gridCol w="9551408">
                  <a:extLst>
                    <a:ext uri="{9D8B030D-6E8A-4147-A177-3AD203B41FA5}">
                      <a16:colId xmlns:a16="http://schemas.microsoft.com/office/drawing/2014/main" val="1909908692"/>
                    </a:ext>
                  </a:extLst>
                </a:gridCol>
              </a:tblGrid>
              <a:tr h="233890">
                <a:tc>
                  <a:txBody>
                    <a:bodyPr/>
                    <a:lstStyle/>
                    <a:p>
                      <a:pPr algn="just">
                        <a:spcAft>
                          <a:spcPts val="0"/>
                        </a:spcAft>
                      </a:pPr>
                      <a:r>
                        <a:rPr lang="zh-CN" sz="1600" kern="100">
                          <a:effectLst/>
                        </a:rPr>
                        <a:t>用例标识号</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4305" marR="64305" marT="0" marB="0"/>
                </a:tc>
                <a:tc>
                  <a:txBody>
                    <a:bodyPr/>
                    <a:lstStyle/>
                    <a:p>
                      <a:pPr algn="just">
                        <a:spcAft>
                          <a:spcPts val="0"/>
                        </a:spcAft>
                        <a:tabLst>
                          <a:tab pos="1131570" algn="l"/>
                        </a:tabLst>
                      </a:pPr>
                      <a:r>
                        <a:rPr lang="en-US" sz="1600" kern="100">
                          <a:effectLst/>
                        </a:rPr>
                        <a:t>AD-55</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4305" marR="64305" marT="0" marB="0"/>
                </a:tc>
                <a:extLst>
                  <a:ext uri="{0D108BD9-81ED-4DB2-BD59-A6C34878D82A}">
                    <a16:rowId xmlns:a16="http://schemas.microsoft.com/office/drawing/2014/main" val="1048779048"/>
                  </a:ext>
                </a:extLst>
              </a:tr>
              <a:tr h="233890">
                <a:tc>
                  <a:txBody>
                    <a:bodyPr/>
                    <a:lstStyle/>
                    <a:p>
                      <a:pPr algn="just">
                        <a:spcAft>
                          <a:spcPts val="0"/>
                        </a:spcAft>
                      </a:pPr>
                      <a:r>
                        <a:rPr lang="zh-CN" sz="1600" kern="100">
                          <a:effectLst/>
                        </a:rPr>
                        <a:t>用例名</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4305" marR="64305" marT="0" marB="0"/>
                </a:tc>
                <a:tc>
                  <a:txBody>
                    <a:bodyPr/>
                    <a:lstStyle/>
                    <a:p>
                      <a:pPr algn="just">
                        <a:spcAft>
                          <a:spcPts val="0"/>
                        </a:spcAft>
                      </a:pPr>
                      <a:r>
                        <a:rPr lang="zh-CN" sz="1600" kern="100">
                          <a:effectLst/>
                        </a:rPr>
                        <a:t>拉黑用户一天</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4305" marR="64305" marT="0" marB="0"/>
                </a:tc>
                <a:extLst>
                  <a:ext uri="{0D108BD9-81ED-4DB2-BD59-A6C34878D82A}">
                    <a16:rowId xmlns:a16="http://schemas.microsoft.com/office/drawing/2014/main" val="611820167"/>
                  </a:ext>
                </a:extLst>
              </a:tr>
              <a:tr h="233890">
                <a:tc>
                  <a:txBody>
                    <a:bodyPr/>
                    <a:lstStyle/>
                    <a:p>
                      <a:pPr algn="just">
                        <a:spcAft>
                          <a:spcPts val="0"/>
                        </a:spcAft>
                      </a:pPr>
                      <a:r>
                        <a:rPr lang="zh-CN" sz="1600" kern="100">
                          <a:effectLst/>
                        </a:rPr>
                        <a:t>创建时间</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4305" marR="64305" marT="0" marB="0"/>
                </a:tc>
                <a:tc>
                  <a:txBody>
                    <a:bodyPr/>
                    <a:lstStyle/>
                    <a:p>
                      <a:pPr algn="just">
                        <a:spcAft>
                          <a:spcPts val="0"/>
                        </a:spcAft>
                      </a:pPr>
                      <a:r>
                        <a:rPr lang="en-US" sz="1600" kern="100">
                          <a:effectLst/>
                        </a:rPr>
                        <a:t>2018</a:t>
                      </a:r>
                      <a:r>
                        <a:rPr lang="zh-CN" sz="1600" kern="100">
                          <a:effectLst/>
                        </a:rPr>
                        <a:t>年</a:t>
                      </a:r>
                      <a:r>
                        <a:rPr lang="en-US" sz="1600" kern="100">
                          <a:effectLst/>
                        </a:rPr>
                        <a:t>12</a:t>
                      </a:r>
                      <a:r>
                        <a:rPr lang="zh-CN" sz="1600" kern="100">
                          <a:effectLst/>
                        </a:rPr>
                        <a:t>月</a:t>
                      </a:r>
                      <a:r>
                        <a:rPr lang="en-US" sz="1600" kern="100">
                          <a:effectLst/>
                        </a:rPr>
                        <a:t>23</a:t>
                      </a:r>
                      <a:r>
                        <a:rPr lang="zh-CN" sz="1600" kern="100">
                          <a:effectLst/>
                        </a:rPr>
                        <a:t>日</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4305" marR="64305" marT="0" marB="0"/>
                </a:tc>
                <a:extLst>
                  <a:ext uri="{0D108BD9-81ED-4DB2-BD59-A6C34878D82A}">
                    <a16:rowId xmlns:a16="http://schemas.microsoft.com/office/drawing/2014/main" val="323388622"/>
                  </a:ext>
                </a:extLst>
              </a:tr>
              <a:tr h="233890">
                <a:tc>
                  <a:txBody>
                    <a:bodyPr/>
                    <a:lstStyle/>
                    <a:p>
                      <a:pPr algn="just">
                        <a:spcAft>
                          <a:spcPts val="0"/>
                        </a:spcAft>
                      </a:pPr>
                      <a:r>
                        <a:rPr lang="zh-CN" sz="1600" kern="100">
                          <a:effectLst/>
                        </a:rPr>
                        <a:t>最后修改时间</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4305" marR="64305" marT="0" marB="0"/>
                </a:tc>
                <a:tc>
                  <a:txBody>
                    <a:bodyPr/>
                    <a:lstStyle/>
                    <a:p>
                      <a:pPr algn="just">
                        <a:spcAft>
                          <a:spcPts val="0"/>
                        </a:spcAft>
                      </a:pPr>
                      <a:r>
                        <a:rPr lang="en-US" sz="1600" kern="100">
                          <a:effectLst/>
                        </a:rPr>
                        <a:t>2018</a:t>
                      </a:r>
                      <a:r>
                        <a:rPr lang="zh-CN" sz="1600" kern="100">
                          <a:effectLst/>
                        </a:rPr>
                        <a:t>年</a:t>
                      </a:r>
                      <a:r>
                        <a:rPr lang="en-US" sz="1600" kern="100">
                          <a:effectLst/>
                        </a:rPr>
                        <a:t>1</a:t>
                      </a:r>
                      <a:r>
                        <a:rPr lang="zh-CN" sz="1600" kern="100">
                          <a:effectLst/>
                        </a:rPr>
                        <a:t>月</a:t>
                      </a:r>
                      <a:r>
                        <a:rPr lang="en-US" sz="1600" kern="100">
                          <a:effectLst/>
                        </a:rPr>
                        <a:t>12</a:t>
                      </a:r>
                      <a:r>
                        <a:rPr lang="zh-CN" sz="1600" kern="100">
                          <a:effectLst/>
                        </a:rPr>
                        <a:t>日</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4305" marR="64305" marT="0" marB="0"/>
                </a:tc>
                <a:extLst>
                  <a:ext uri="{0D108BD9-81ED-4DB2-BD59-A6C34878D82A}">
                    <a16:rowId xmlns:a16="http://schemas.microsoft.com/office/drawing/2014/main" val="2957911978"/>
                  </a:ext>
                </a:extLst>
              </a:tr>
              <a:tr h="233890">
                <a:tc>
                  <a:txBody>
                    <a:bodyPr/>
                    <a:lstStyle/>
                    <a:p>
                      <a:pPr algn="just">
                        <a:spcAft>
                          <a:spcPts val="0"/>
                        </a:spcAft>
                      </a:pPr>
                      <a:r>
                        <a:rPr lang="zh-CN" sz="1600" kern="100">
                          <a:effectLst/>
                        </a:rPr>
                        <a:t>用例说明</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4305" marR="64305" marT="0" marB="0"/>
                </a:tc>
                <a:tc>
                  <a:txBody>
                    <a:bodyPr/>
                    <a:lstStyle/>
                    <a:p>
                      <a:pPr algn="just">
                        <a:spcAft>
                          <a:spcPts val="0"/>
                        </a:spcAft>
                      </a:pPr>
                      <a:r>
                        <a:rPr lang="zh-CN" sz="1600" kern="100">
                          <a:effectLst/>
                        </a:rPr>
                        <a:t>管理员拉黑用户一天</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4305" marR="64305" marT="0" marB="0"/>
                </a:tc>
                <a:extLst>
                  <a:ext uri="{0D108BD9-81ED-4DB2-BD59-A6C34878D82A}">
                    <a16:rowId xmlns:a16="http://schemas.microsoft.com/office/drawing/2014/main" val="2843082470"/>
                  </a:ext>
                </a:extLst>
              </a:tr>
              <a:tr h="701670">
                <a:tc>
                  <a:txBody>
                    <a:bodyPr/>
                    <a:lstStyle/>
                    <a:p>
                      <a:pPr algn="just">
                        <a:spcAft>
                          <a:spcPts val="0"/>
                        </a:spcAft>
                      </a:pPr>
                      <a:r>
                        <a:rPr lang="zh-CN" sz="1600" kern="100">
                          <a:effectLst/>
                        </a:rPr>
                        <a:t>前置条件</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4305" marR="64305" marT="0" marB="0"/>
                </a:tc>
                <a:tc>
                  <a:txBody>
                    <a:bodyPr/>
                    <a:lstStyle/>
                    <a:p>
                      <a:pPr marL="342900" lvl="0" indent="-342900" algn="just">
                        <a:spcAft>
                          <a:spcPts val="0"/>
                        </a:spcAft>
                        <a:buFont typeface="+mj-lt"/>
                        <a:buAutoNum type="arabicPeriod"/>
                      </a:pPr>
                      <a:r>
                        <a:rPr lang="zh-CN" sz="1600" kern="100">
                          <a:effectLst/>
                        </a:rPr>
                        <a:t>管理员输入后台网址进入后台网页</a:t>
                      </a:r>
                    </a:p>
                    <a:p>
                      <a:pPr marL="342900" lvl="0" indent="-342900" algn="just">
                        <a:spcAft>
                          <a:spcPts val="0"/>
                        </a:spcAft>
                        <a:buFont typeface="+mj-lt"/>
                        <a:buAutoNum type="arabicPeriod"/>
                      </a:pPr>
                      <a:r>
                        <a:rPr lang="zh-CN" sz="1600" kern="100">
                          <a:effectLst/>
                        </a:rPr>
                        <a:t>登录系统后台</a:t>
                      </a:r>
                    </a:p>
                    <a:p>
                      <a:pPr marL="342900" lvl="0" indent="-342900" algn="just">
                        <a:spcAft>
                          <a:spcPts val="0"/>
                        </a:spcAft>
                        <a:buFont typeface="+mj-lt"/>
                        <a:buAutoNum type="arabicPeriod"/>
                      </a:pPr>
                      <a:r>
                        <a:rPr lang="zh-CN" sz="1600" kern="100">
                          <a:effectLst/>
                        </a:rPr>
                        <a:t>管理员位于用户管理中的用户管理</a:t>
                      </a:r>
                      <a:r>
                        <a:rPr lang="en-US" sz="1600" kern="100">
                          <a:effectLst/>
                        </a:rPr>
                        <a:t>-</a:t>
                      </a:r>
                      <a:r>
                        <a:rPr lang="zh-CN" sz="1600" kern="100">
                          <a:effectLst/>
                        </a:rPr>
                        <a:t>正常用户界面</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4305" marR="64305" marT="0" marB="0"/>
                </a:tc>
                <a:extLst>
                  <a:ext uri="{0D108BD9-81ED-4DB2-BD59-A6C34878D82A}">
                    <a16:rowId xmlns:a16="http://schemas.microsoft.com/office/drawing/2014/main" val="2838743919"/>
                  </a:ext>
                </a:extLst>
              </a:tr>
              <a:tr h="1169449">
                <a:tc>
                  <a:txBody>
                    <a:bodyPr/>
                    <a:lstStyle/>
                    <a:p>
                      <a:pPr algn="just">
                        <a:spcAft>
                          <a:spcPts val="0"/>
                        </a:spcAft>
                      </a:pPr>
                      <a:r>
                        <a:rPr lang="zh-CN" sz="1600" kern="100">
                          <a:effectLst/>
                        </a:rPr>
                        <a:t>基本事件流</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4305" marR="64305" marT="0" marB="0"/>
                </a:tc>
                <a:tc>
                  <a:txBody>
                    <a:bodyPr/>
                    <a:lstStyle/>
                    <a:p>
                      <a:pPr marL="342900" lvl="0" indent="-342900" algn="just">
                        <a:spcAft>
                          <a:spcPts val="0"/>
                        </a:spcAft>
                        <a:buFont typeface="+mj-lt"/>
                        <a:buAutoNum type="arabicPeriod"/>
                      </a:pPr>
                      <a:r>
                        <a:rPr lang="zh-CN" sz="1600" kern="100" dirty="0">
                          <a:effectLst/>
                        </a:rPr>
                        <a:t>每一页都是正常用户列表，通过选择页码或者点击上一页</a:t>
                      </a:r>
                      <a:r>
                        <a:rPr lang="en-US" sz="1600" kern="100" dirty="0">
                          <a:effectLst/>
                        </a:rPr>
                        <a:t>/</a:t>
                      </a:r>
                      <a:r>
                        <a:rPr lang="zh-CN" sz="1600" kern="100" dirty="0">
                          <a:effectLst/>
                        </a:rPr>
                        <a:t>下一页查看更多的正常用户列表。</a:t>
                      </a:r>
                    </a:p>
                    <a:p>
                      <a:pPr marL="342900" lvl="0" indent="-342900" algn="just">
                        <a:spcAft>
                          <a:spcPts val="0"/>
                        </a:spcAft>
                        <a:buFont typeface="+mj-lt"/>
                        <a:buAutoNum type="arabicPeriod"/>
                      </a:pPr>
                      <a:r>
                        <a:rPr lang="zh-CN" sz="1600" kern="100" dirty="0">
                          <a:effectLst/>
                        </a:rPr>
                        <a:t>在列表中点击某一行正常用户，会弹出包含用户基本信息和用户动态的用户详情框。</a:t>
                      </a:r>
                    </a:p>
                    <a:p>
                      <a:pPr marL="342900" lvl="0" indent="-342900" algn="just">
                        <a:spcAft>
                          <a:spcPts val="0"/>
                        </a:spcAft>
                        <a:buFont typeface="+mj-lt"/>
                        <a:buAutoNum type="arabicPeriod"/>
                      </a:pPr>
                      <a:r>
                        <a:rPr lang="zh-CN" sz="1600" kern="100" dirty="0">
                          <a:effectLst/>
                        </a:rPr>
                        <a:t>在下方下拉框中选择</a:t>
                      </a:r>
                      <a:r>
                        <a:rPr lang="zh-CN" sz="1600" u="sng" kern="100" dirty="0">
                          <a:solidFill>
                            <a:srgbClr val="FF0000"/>
                          </a:solidFill>
                          <a:effectLst/>
                        </a:rPr>
                        <a:t>拉黑天数</a:t>
                      </a:r>
                      <a:r>
                        <a:rPr lang="zh-CN" sz="1600" kern="100" dirty="0">
                          <a:effectLst/>
                        </a:rPr>
                        <a:t>，一天，点击拉黑</a:t>
                      </a:r>
                    </a:p>
                    <a:p>
                      <a:pPr marL="342900" lvl="0" indent="-342900" algn="just">
                        <a:spcAft>
                          <a:spcPts val="0"/>
                        </a:spcAft>
                        <a:buFont typeface="+mj-lt"/>
                        <a:buAutoNum type="arabicPeriod"/>
                      </a:pPr>
                      <a:r>
                        <a:rPr lang="zh-CN" sz="1600" kern="100" dirty="0">
                          <a:effectLst/>
                        </a:rPr>
                        <a:t>出现</a:t>
                      </a:r>
                      <a:r>
                        <a:rPr lang="zh-CN" sz="1600" u="sng" kern="100" dirty="0">
                          <a:solidFill>
                            <a:srgbClr val="FF0000"/>
                          </a:solidFill>
                          <a:effectLst/>
                        </a:rPr>
                        <a:t>拉黑原因</a:t>
                      </a:r>
                      <a:r>
                        <a:rPr lang="zh-CN" sz="1600" kern="100" dirty="0">
                          <a:effectLst/>
                        </a:rPr>
                        <a:t>输入弹窗，输入</a:t>
                      </a:r>
                      <a:r>
                        <a:rPr lang="zh-CN" sz="1600" u="sng" kern="100" dirty="0">
                          <a:solidFill>
                            <a:srgbClr val="FF0000"/>
                          </a:solidFill>
                          <a:effectLst/>
                        </a:rPr>
                        <a:t>拉黑原因</a:t>
                      </a:r>
                      <a:r>
                        <a:rPr lang="zh-CN" sz="1600" kern="100" dirty="0">
                          <a:effectLst/>
                        </a:rPr>
                        <a:t>，点击确定，拉黑成功</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4305" marR="64305" marT="0" marB="0"/>
                </a:tc>
                <a:extLst>
                  <a:ext uri="{0D108BD9-81ED-4DB2-BD59-A6C34878D82A}">
                    <a16:rowId xmlns:a16="http://schemas.microsoft.com/office/drawing/2014/main" val="3345435730"/>
                  </a:ext>
                </a:extLst>
              </a:tr>
              <a:tr h="233890">
                <a:tc>
                  <a:txBody>
                    <a:bodyPr/>
                    <a:lstStyle/>
                    <a:p>
                      <a:pPr algn="just">
                        <a:spcAft>
                          <a:spcPts val="0"/>
                        </a:spcAft>
                      </a:pPr>
                      <a:r>
                        <a:rPr lang="zh-CN" sz="1600" kern="100">
                          <a:effectLst/>
                        </a:rPr>
                        <a:t>其他事件流</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4305" marR="64305" marT="0" marB="0"/>
                </a:tc>
                <a:tc>
                  <a:txBody>
                    <a:bodyPr/>
                    <a:lstStyle/>
                    <a:p>
                      <a:pPr algn="just">
                        <a:spcAft>
                          <a:spcPts val="0"/>
                        </a:spcAft>
                      </a:pPr>
                      <a:r>
                        <a:rPr lang="zh-CN" sz="1600" kern="100">
                          <a:effectLst/>
                        </a:rPr>
                        <a:t>无</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4305" marR="64305" marT="0" marB="0"/>
                </a:tc>
                <a:extLst>
                  <a:ext uri="{0D108BD9-81ED-4DB2-BD59-A6C34878D82A}">
                    <a16:rowId xmlns:a16="http://schemas.microsoft.com/office/drawing/2014/main" val="609686935"/>
                  </a:ext>
                </a:extLst>
              </a:tr>
              <a:tr h="1264493">
                <a:tc>
                  <a:txBody>
                    <a:bodyPr/>
                    <a:lstStyle/>
                    <a:p>
                      <a:pPr algn="just">
                        <a:spcAft>
                          <a:spcPts val="0"/>
                        </a:spcAft>
                      </a:pPr>
                      <a:r>
                        <a:rPr lang="zh-CN" sz="1600" kern="100">
                          <a:effectLst/>
                        </a:rPr>
                        <a:t>后置条件</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4305" marR="64305" marT="0" marB="0"/>
                </a:tc>
                <a:tc>
                  <a:txBody>
                    <a:bodyPr/>
                    <a:lstStyle/>
                    <a:p>
                      <a:pPr marL="342900" lvl="0" indent="-342900" algn="just">
                        <a:spcAft>
                          <a:spcPts val="0"/>
                        </a:spcAft>
                        <a:buFont typeface="等线" panose="02010600030101010101" pitchFamily="2" charset="-122"/>
                        <a:buAutoNum type="arabicPeriod"/>
                      </a:pPr>
                      <a:r>
                        <a:rPr lang="zh-CN" sz="1600" kern="100" dirty="0">
                          <a:effectLst/>
                        </a:rPr>
                        <a:t>拉黑用户不能使用约钓，新建，评论功能。</a:t>
                      </a:r>
                    </a:p>
                    <a:p>
                      <a:pPr marL="342900" lvl="0" indent="-342900" algn="just">
                        <a:spcAft>
                          <a:spcPts val="0"/>
                        </a:spcAft>
                        <a:buFont typeface="等线" panose="02010600030101010101" pitchFamily="2" charset="-122"/>
                        <a:buAutoNum type="arabicPeriod"/>
                      </a:pPr>
                      <a:r>
                        <a:rPr lang="zh-CN" sz="1600" kern="100" dirty="0">
                          <a:effectLst/>
                        </a:rPr>
                        <a:t>用户管理</a:t>
                      </a:r>
                      <a:r>
                        <a:rPr lang="en-US" sz="1600" kern="100" dirty="0">
                          <a:effectLst/>
                        </a:rPr>
                        <a:t>-</a:t>
                      </a:r>
                      <a:r>
                        <a:rPr lang="zh-CN" sz="1600" kern="100" dirty="0">
                          <a:effectLst/>
                        </a:rPr>
                        <a:t>正常用户界面中被拉黑的用户消失</a:t>
                      </a:r>
                    </a:p>
                    <a:p>
                      <a:pPr marL="342900" lvl="0" indent="-342900" algn="just">
                        <a:spcAft>
                          <a:spcPts val="0"/>
                        </a:spcAft>
                        <a:buFont typeface="等线" panose="02010600030101010101" pitchFamily="2" charset="-122"/>
                        <a:buAutoNum type="arabicPeriod"/>
                      </a:pPr>
                      <a:r>
                        <a:rPr lang="zh-CN" sz="1600" kern="100" dirty="0">
                          <a:effectLst/>
                        </a:rPr>
                        <a:t>用户管理</a:t>
                      </a:r>
                      <a:r>
                        <a:rPr lang="en-US" sz="1600" kern="100" dirty="0">
                          <a:effectLst/>
                        </a:rPr>
                        <a:t>-</a:t>
                      </a:r>
                      <a:r>
                        <a:rPr lang="zh-CN" sz="1600" kern="100" dirty="0">
                          <a:effectLst/>
                        </a:rPr>
                        <a:t>黑名单中新增一条数据，数据来源于在正常用户列表中被管理员拉黑的用户</a:t>
                      </a:r>
                    </a:p>
                    <a:p>
                      <a:pPr marL="342900" lvl="0" indent="-342900" algn="just">
                        <a:spcAft>
                          <a:spcPts val="0"/>
                        </a:spcAft>
                        <a:buFont typeface="等线" panose="02010600030101010101" pitchFamily="2" charset="-122"/>
                        <a:buAutoNum type="arabicPeriod"/>
                      </a:pPr>
                      <a:r>
                        <a:rPr lang="zh-CN" sz="1600" kern="100" dirty="0">
                          <a:effectLst/>
                        </a:rPr>
                        <a:t>在用户管理</a:t>
                      </a:r>
                      <a:r>
                        <a:rPr lang="en-US" sz="1600" kern="100" dirty="0">
                          <a:effectLst/>
                        </a:rPr>
                        <a:t>-</a:t>
                      </a:r>
                      <a:r>
                        <a:rPr lang="zh-CN" sz="1600" kern="100" dirty="0">
                          <a:effectLst/>
                        </a:rPr>
                        <a:t>正常用户的详情界面点击拉黑且成功拉黑后，在日志模块中生成一条包括</a:t>
                      </a:r>
                      <a:r>
                        <a:rPr lang="zh-CN" sz="1600" u="sng" kern="100" dirty="0">
                          <a:solidFill>
                            <a:srgbClr val="FF0000"/>
                          </a:solidFill>
                          <a:effectLst/>
                        </a:rPr>
                        <a:t>管理员</a:t>
                      </a:r>
                      <a:r>
                        <a:rPr lang="en-US" sz="1600" u="sng" kern="100" dirty="0">
                          <a:solidFill>
                            <a:srgbClr val="FF0000"/>
                          </a:solidFill>
                          <a:effectLst/>
                        </a:rPr>
                        <a:t>ID</a:t>
                      </a:r>
                      <a:r>
                        <a:rPr lang="zh-CN" sz="1600" kern="100" dirty="0">
                          <a:effectLst/>
                        </a:rPr>
                        <a:t>，</a:t>
                      </a:r>
                      <a:r>
                        <a:rPr lang="zh-CN" sz="1600" u="sng" kern="100" dirty="0">
                          <a:solidFill>
                            <a:srgbClr val="FF0000"/>
                          </a:solidFill>
                          <a:effectLst/>
                        </a:rPr>
                        <a:t>操作内容（拉黑了（用户</a:t>
                      </a:r>
                      <a:r>
                        <a:rPr lang="en-US" sz="1600" u="sng" kern="100" dirty="0">
                          <a:solidFill>
                            <a:srgbClr val="FF0000"/>
                          </a:solidFill>
                          <a:effectLst/>
                        </a:rPr>
                        <a:t>ID</a:t>
                      </a:r>
                      <a:r>
                        <a:rPr lang="zh-CN" sz="1600" u="sng" kern="100" dirty="0">
                          <a:solidFill>
                            <a:srgbClr val="FF0000"/>
                          </a:solidFill>
                          <a:effectLst/>
                        </a:rPr>
                        <a:t>：</a:t>
                      </a:r>
                      <a:r>
                        <a:rPr lang="en-US" sz="1600" u="sng" kern="100" dirty="0">
                          <a:solidFill>
                            <a:srgbClr val="FF0000"/>
                          </a:solidFill>
                          <a:effectLst/>
                        </a:rPr>
                        <a:t>xxx</a:t>
                      </a:r>
                      <a:r>
                        <a:rPr lang="zh-CN" sz="1600" u="sng" kern="100" dirty="0">
                          <a:solidFill>
                            <a:srgbClr val="FF0000"/>
                          </a:solidFill>
                          <a:effectLst/>
                        </a:rPr>
                        <a:t>）用户，拉黑原因：</a:t>
                      </a:r>
                      <a:r>
                        <a:rPr lang="en-US" sz="1600" u="sng" kern="100" dirty="0">
                          <a:solidFill>
                            <a:srgbClr val="FF0000"/>
                          </a:solidFill>
                          <a:effectLst/>
                        </a:rPr>
                        <a:t>xxx</a:t>
                      </a:r>
                      <a:r>
                        <a:rPr lang="zh-CN" sz="1600" u="sng" kern="100" dirty="0">
                          <a:solidFill>
                            <a:srgbClr val="FF0000"/>
                          </a:solidFill>
                          <a:effectLst/>
                        </a:rPr>
                        <a:t>）</a:t>
                      </a:r>
                      <a:r>
                        <a:rPr lang="zh-CN" sz="1600" kern="100" dirty="0">
                          <a:effectLst/>
                        </a:rPr>
                        <a:t>和</a:t>
                      </a:r>
                      <a:r>
                        <a:rPr lang="zh-CN" sz="1600" u="sng" kern="100" dirty="0">
                          <a:solidFill>
                            <a:srgbClr val="FF0000"/>
                          </a:solidFill>
                          <a:effectLst/>
                        </a:rPr>
                        <a:t>操作时间</a:t>
                      </a:r>
                      <a:r>
                        <a:rPr lang="zh-CN" sz="1600" kern="100" dirty="0">
                          <a:effectLst/>
                        </a:rPr>
                        <a:t>的日志。</a:t>
                      </a:r>
                      <a:endParaRPr lang="zh-CN" sz="1600" kern="1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4305" marR="64305" marT="0" marB="0"/>
                </a:tc>
                <a:extLst>
                  <a:ext uri="{0D108BD9-81ED-4DB2-BD59-A6C34878D82A}">
                    <a16:rowId xmlns:a16="http://schemas.microsoft.com/office/drawing/2014/main" val="2179048283"/>
                  </a:ext>
                </a:extLst>
              </a:tr>
              <a:tr h="467780">
                <a:tc>
                  <a:txBody>
                    <a:bodyPr/>
                    <a:lstStyle/>
                    <a:p>
                      <a:pPr algn="just">
                        <a:spcAft>
                          <a:spcPts val="0"/>
                        </a:spcAft>
                      </a:pPr>
                      <a:r>
                        <a:rPr lang="zh-CN" sz="1600" kern="100">
                          <a:effectLst/>
                        </a:rPr>
                        <a:t>异常事件流</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4305" marR="64305" marT="0" marB="0"/>
                </a:tc>
                <a:tc>
                  <a:txBody>
                    <a:bodyPr/>
                    <a:lstStyle/>
                    <a:p>
                      <a:pPr algn="just">
                        <a:spcAft>
                          <a:spcPts val="0"/>
                        </a:spcAft>
                      </a:pPr>
                      <a:r>
                        <a:rPr lang="en-US" sz="1600" kern="100" dirty="0">
                          <a:effectLst/>
                        </a:rPr>
                        <a:t>1.</a:t>
                      </a:r>
                      <a:r>
                        <a:rPr lang="zh-CN" sz="1600" kern="100" dirty="0">
                          <a:effectLst/>
                        </a:rPr>
                        <a:t>在输入</a:t>
                      </a:r>
                      <a:r>
                        <a:rPr lang="zh-CN" sz="1600" u="sng" kern="100" dirty="0">
                          <a:solidFill>
                            <a:srgbClr val="FF0000"/>
                          </a:solidFill>
                          <a:effectLst/>
                        </a:rPr>
                        <a:t>拉黑原因</a:t>
                      </a:r>
                      <a:r>
                        <a:rPr lang="zh-CN" sz="1600" kern="100" dirty="0">
                          <a:effectLst/>
                        </a:rPr>
                        <a:t>的弹窗中，若管理员没有输入拉黑原因就点击确定，弹窗提示“</a:t>
                      </a:r>
                      <a:r>
                        <a:rPr lang="zh-CN" sz="1600" u="sng" kern="100" dirty="0">
                          <a:solidFill>
                            <a:srgbClr val="FF0000"/>
                          </a:solidFill>
                          <a:effectLst/>
                        </a:rPr>
                        <a:t>拉黑原因不能为空！</a:t>
                      </a:r>
                      <a:r>
                        <a:rPr lang="zh-CN" sz="1600" kern="100" dirty="0">
                          <a:effectLst/>
                        </a:rPr>
                        <a:t>”</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4305" marR="64305" marT="0" marB="0"/>
                </a:tc>
                <a:extLst>
                  <a:ext uri="{0D108BD9-81ED-4DB2-BD59-A6C34878D82A}">
                    <a16:rowId xmlns:a16="http://schemas.microsoft.com/office/drawing/2014/main" val="3614764331"/>
                  </a:ext>
                </a:extLst>
              </a:tr>
              <a:tr h="233890">
                <a:tc>
                  <a:txBody>
                    <a:bodyPr/>
                    <a:lstStyle/>
                    <a:p>
                      <a:pPr algn="just">
                        <a:spcAft>
                          <a:spcPts val="0"/>
                        </a:spcAft>
                      </a:pPr>
                      <a:r>
                        <a:rPr lang="zh-CN" sz="1600" kern="100">
                          <a:effectLst/>
                        </a:rPr>
                        <a:t>优先级</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4305" marR="64305" marT="0" marB="0"/>
                </a:tc>
                <a:tc>
                  <a:txBody>
                    <a:bodyPr/>
                    <a:lstStyle/>
                    <a:p>
                      <a:pPr algn="just">
                        <a:spcAft>
                          <a:spcPts val="0"/>
                        </a:spcAft>
                      </a:pPr>
                      <a:r>
                        <a:rPr lang="zh-CN" sz="1600" kern="100">
                          <a:effectLst/>
                        </a:rPr>
                        <a:t>高</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4305" marR="64305" marT="0" marB="0"/>
                </a:tc>
                <a:extLst>
                  <a:ext uri="{0D108BD9-81ED-4DB2-BD59-A6C34878D82A}">
                    <a16:rowId xmlns:a16="http://schemas.microsoft.com/office/drawing/2014/main" val="2544822821"/>
                  </a:ext>
                </a:extLst>
              </a:tr>
              <a:tr h="233890">
                <a:tc>
                  <a:txBody>
                    <a:bodyPr/>
                    <a:lstStyle/>
                    <a:p>
                      <a:pPr algn="just">
                        <a:spcAft>
                          <a:spcPts val="0"/>
                        </a:spcAft>
                      </a:pPr>
                      <a:r>
                        <a:rPr lang="zh-CN" sz="1600" kern="100">
                          <a:effectLst/>
                        </a:rPr>
                        <a:t>使用频率</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4305" marR="64305" marT="0" marB="0"/>
                </a:tc>
                <a:tc>
                  <a:txBody>
                    <a:bodyPr/>
                    <a:lstStyle/>
                    <a:p>
                      <a:pPr algn="just">
                        <a:spcAft>
                          <a:spcPts val="0"/>
                        </a:spcAft>
                      </a:pPr>
                      <a:r>
                        <a:rPr lang="zh-CN" sz="1600" kern="100">
                          <a:effectLst/>
                        </a:rPr>
                        <a:t>高</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4305" marR="64305" marT="0" marB="0"/>
                </a:tc>
                <a:extLst>
                  <a:ext uri="{0D108BD9-81ED-4DB2-BD59-A6C34878D82A}">
                    <a16:rowId xmlns:a16="http://schemas.microsoft.com/office/drawing/2014/main" val="3009998245"/>
                  </a:ext>
                </a:extLst>
              </a:tr>
              <a:tr h="233890">
                <a:tc>
                  <a:txBody>
                    <a:bodyPr/>
                    <a:lstStyle/>
                    <a:p>
                      <a:pPr algn="just">
                        <a:spcAft>
                          <a:spcPts val="0"/>
                        </a:spcAft>
                      </a:pPr>
                      <a:r>
                        <a:rPr lang="zh-CN" sz="1600" kern="100">
                          <a:effectLst/>
                        </a:rPr>
                        <a:t>业务规则</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4305" marR="64305" marT="0" marB="0"/>
                </a:tc>
                <a:tc>
                  <a:txBody>
                    <a:bodyPr/>
                    <a:lstStyle/>
                    <a:p>
                      <a:pPr algn="just">
                        <a:spcAft>
                          <a:spcPts val="0"/>
                        </a:spcAft>
                      </a:pPr>
                      <a:r>
                        <a:rPr lang="zh-CN" sz="1600" kern="100">
                          <a:effectLst/>
                        </a:rPr>
                        <a:t>无</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4305" marR="64305" marT="0" marB="0"/>
                </a:tc>
                <a:extLst>
                  <a:ext uri="{0D108BD9-81ED-4DB2-BD59-A6C34878D82A}">
                    <a16:rowId xmlns:a16="http://schemas.microsoft.com/office/drawing/2014/main" val="3717962201"/>
                  </a:ext>
                </a:extLst>
              </a:tr>
              <a:tr h="233890">
                <a:tc>
                  <a:txBody>
                    <a:bodyPr/>
                    <a:lstStyle/>
                    <a:p>
                      <a:pPr algn="just">
                        <a:spcAft>
                          <a:spcPts val="0"/>
                        </a:spcAft>
                      </a:pPr>
                      <a:r>
                        <a:rPr lang="zh-CN" sz="1600" kern="100">
                          <a:effectLst/>
                        </a:rPr>
                        <a:t>其他信息</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4305" marR="64305" marT="0" marB="0"/>
                </a:tc>
                <a:tc>
                  <a:txBody>
                    <a:bodyPr/>
                    <a:lstStyle/>
                    <a:p>
                      <a:pPr algn="just">
                        <a:spcAft>
                          <a:spcPts val="0"/>
                        </a:spcAft>
                      </a:pPr>
                      <a:r>
                        <a:rPr lang="zh-CN" sz="1600" kern="100" dirty="0">
                          <a:effectLst/>
                        </a:rPr>
                        <a:t>无</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4305" marR="64305" marT="0" marB="0"/>
                </a:tc>
                <a:extLst>
                  <a:ext uri="{0D108BD9-81ED-4DB2-BD59-A6C34878D82A}">
                    <a16:rowId xmlns:a16="http://schemas.microsoft.com/office/drawing/2014/main" val="4217659584"/>
                  </a:ext>
                </a:extLst>
              </a:tr>
              <a:tr h="233890">
                <a:tc>
                  <a:txBody>
                    <a:bodyPr/>
                    <a:lstStyle/>
                    <a:p>
                      <a:pPr algn="just">
                        <a:spcAft>
                          <a:spcPts val="0"/>
                        </a:spcAft>
                      </a:pPr>
                      <a:r>
                        <a:rPr lang="zh-CN" sz="1600" kern="100">
                          <a:effectLst/>
                        </a:rPr>
                        <a:t>用户界面</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4305" marR="64305" marT="0" marB="0"/>
                </a:tc>
                <a:tc>
                  <a:txBody>
                    <a:bodyPr/>
                    <a:lstStyle/>
                    <a:p>
                      <a:pPr algn="just">
                        <a:spcAft>
                          <a:spcPts val="0"/>
                        </a:spcAft>
                      </a:pPr>
                      <a:r>
                        <a:rPr lang="en-US" sz="1600" u="sng" kern="100" dirty="0">
                          <a:solidFill>
                            <a:srgbClr val="7030A0"/>
                          </a:solidFill>
                          <a:effectLst/>
                        </a:rPr>
                        <a:t>WEBUI026</a:t>
                      </a:r>
                      <a:r>
                        <a:rPr lang="zh-CN" sz="1600" u="none" kern="100" dirty="0">
                          <a:solidFill>
                            <a:schemeClr val="tx1"/>
                          </a:solidFill>
                          <a:effectLst/>
                        </a:rPr>
                        <a:t>，</a:t>
                      </a:r>
                      <a:r>
                        <a:rPr lang="en-US" sz="1600" u="sng" kern="100" dirty="0" smtClean="0">
                          <a:solidFill>
                            <a:srgbClr val="7030A0"/>
                          </a:solidFill>
                          <a:effectLst/>
                        </a:rPr>
                        <a:t>WEBUI027</a:t>
                      </a:r>
                      <a:r>
                        <a:rPr lang="zh-CN" altLang="zh-CN" sz="1600" u="none" kern="100" dirty="0" smtClean="0">
                          <a:solidFill>
                            <a:schemeClr val="tx1"/>
                          </a:solidFill>
                          <a:effectLst/>
                        </a:rPr>
                        <a:t>，</a:t>
                      </a:r>
                      <a:r>
                        <a:rPr lang="en-US" sz="1600" u="sng" kern="100" dirty="0" smtClean="0">
                          <a:solidFill>
                            <a:srgbClr val="7030A0"/>
                          </a:solidFill>
                          <a:effectLst/>
                        </a:rPr>
                        <a:t>WEBUI028</a:t>
                      </a:r>
                      <a:r>
                        <a:rPr lang="zh-CN" altLang="zh-CN" sz="1600" u="none" kern="100" dirty="0" smtClean="0">
                          <a:solidFill>
                            <a:schemeClr val="tx1"/>
                          </a:solidFill>
                          <a:effectLst/>
                        </a:rPr>
                        <a:t>，</a:t>
                      </a:r>
                      <a:r>
                        <a:rPr lang="en-US" sz="1600" u="sng" kern="100" dirty="0" smtClean="0">
                          <a:solidFill>
                            <a:srgbClr val="7030A0"/>
                          </a:solidFill>
                          <a:effectLst/>
                        </a:rPr>
                        <a:t>WEBUI029</a:t>
                      </a:r>
                      <a:endParaRPr lang="zh-CN" sz="1600" u="sng" kern="100" dirty="0">
                        <a:solidFill>
                          <a:srgbClr val="7030A0"/>
                        </a:solidFill>
                        <a:effectLst/>
                        <a:latin typeface="Calibri" panose="020F0502020204030204" pitchFamily="34" charset="0"/>
                        <a:ea typeface="宋体" panose="02010600030101010101" pitchFamily="2" charset="-122"/>
                        <a:cs typeface="Times New Roman" panose="02020603050405020304" pitchFamily="18" charset="0"/>
                      </a:endParaRPr>
                    </a:p>
                  </a:txBody>
                  <a:tcPr marL="64305" marR="64305" marT="0" marB="0"/>
                </a:tc>
                <a:extLst>
                  <a:ext uri="{0D108BD9-81ED-4DB2-BD59-A6C34878D82A}">
                    <a16:rowId xmlns:a16="http://schemas.microsoft.com/office/drawing/2014/main" val="2152518635"/>
                  </a:ext>
                </a:extLst>
              </a:tr>
            </a:tbl>
          </a:graphicData>
        </a:graphic>
      </p:graphicFrame>
    </p:spTree>
    <p:extLst>
      <p:ext uri="{BB962C8B-B14F-4D97-AF65-F5344CB8AC3E}">
        <p14:creationId xmlns:p14="http://schemas.microsoft.com/office/powerpoint/2010/main" val="3616021691"/>
      </p:ext>
    </p:extLst>
  </p:cSld>
  <p:clrMapOvr>
    <a:masterClrMapping/>
  </p:clrMapOvr>
  <p:transition spd="slow">
    <p:push dir="u"/>
  </p:transition>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Parallelogram 2"/>
          <p:cNvSpPr/>
          <p:nvPr/>
        </p:nvSpPr>
        <p:spPr>
          <a:xfrm>
            <a:off x="2677406" y="-319719"/>
            <a:ext cx="720066" cy="101600"/>
          </a:xfrm>
          <a:prstGeom prst="rect">
            <a:avLst/>
          </a:prstGeom>
          <a:solidFill>
            <a:srgbClr val="D53B8C"/>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41" name="Parallelogram 4"/>
          <p:cNvSpPr/>
          <p:nvPr/>
        </p:nvSpPr>
        <p:spPr>
          <a:xfrm>
            <a:off x="2015312" y="-319719"/>
            <a:ext cx="720066" cy="101600"/>
          </a:xfrm>
          <a:prstGeom prst="rect">
            <a:avLst/>
          </a:prstGeom>
          <a:solidFill>
            <a:srgbClr val="A219B9"/>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42" name="Parallelogram 5"/>
          <p:cNvSpPr/>
          <p:nvPr/>
        </p:nvSpPr>
        <p:spPr>
          <a:xfrm>
            <a:off x="1353218" y="-319720"/>
            <a:ext cx="720066" cy="101600"/>
          </a:xfrm>
          <a:prstGeom prst="rect">
            <a:avLst/>
          </a:prstGeom>
          <a:solidFill>
            <a:srgbClr val="4859D8"/>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43" name="Parallelogram 7"/>
          <p:cNvSpPr/>
          <p:nvPr/>
        </p:nvSpPr>
        <p:spPr>
          <a:xfrm>
            <a:off x="691123" y="-319720"/>
            <a:ext cx="720066" cy="101600"/>
          </a:xfrm>
          <a:prstGeom prst="rect">
            <a:avLst/>
          </a:prstGeom>
          <a:solidFill>
            <a:srgbClr val="3D90F5"/>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44" name="Parallelogram 8"/>
          <p:cNvSpPr/>
          <p:nvPr/>
        </p:nvSpPr>
        <p:spPr>
          <a:xfrm>
            <a:off x="29029" y="-319719"/>
            <a:ext cx="720066" cy="101600"/>
          </a:xfrm>
          <a:prstGeom prst="rect">
            <a:avLst/>
          </a:prstGeom>
          <a:solidFill>
            <a:srgbClr val="02AEE4"/>
          </a:solidFill>
          <a:ln w="12700" cap="flat" cmpd="sng" algn="ctr">
            <a:noFill/>
            <a:prstDash val="solid"/>
            <a:miter lim="800000"/>
          </a:ln>
          <a:effectLst/>
        </p:spPr>
        <p:txBody>
          <a:bodyPr rtlCol="0" anchor="ctr"/>
          <a:lstStyle/>
          <a:p>
            <a:pPr algn="ctr"/>
            <a:endParaRPr lang="id-ID">
              <a:solidFill>
                <a:sysClr val="window" lastClr="FFFFFF"/>
              </a:solidFill>
              <a:latin typeface="Calibri" panose="020F0502020204030204"/>
            </a:endParaRPr>
          </a:p>
        </p:txBody>
      </p:sp>
      <p:sp>
        <p:nvSpPr>
          <p:cNvPr id="45" name="Freeform 10"/>
          <p:cNvSpPr/>
          <p:nvPr/>
        </p:nvSpPr>
        <p:spPr>
          <a:xfrm>
            <a:off x="3339500" y="-319720"/>
            <a:ext cx="683453" cy="101600"/>
          </a:xfrm>
          <a:prstGeom prst="rect">
            <a:avLst/>
          </a:prstGeom>
          <a:solidFill>
            <a:srgbClr val="FF79A2"/>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97" name="矩形 96"/>
          <p:cNvSpPr/>
          <p:nvPr/>
        </p:nvSpPr>
        <p:spPr>
          <a:xfrm>
            <a:off x="0" y="-1028700"/>
            <a:ext cx="590550" cy="400050"/>
          </a:xfrm>
          <a:prstGeom prst="rect">
            <a:avLst/>
          </a:prstGeom>
          <a:gradFill>
            <a:gsLst>
              <a:gs pos="0">
                <a:srgbClr val="029ACA"/>
              </a:gs>
              <a:gs pos="100000">
                <a:srgbClr val="02AEE4"/>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98" name="矩形 97"/>
          <p:cNvSpPr/>
          <p:nvPr/>
        </p:nvSpPr>
        <p:spPr>
          <a:xfrm>
            <a:off x="685800" y="-1028700"/>
            <a:ext cx="590550" cy="400050"/>
          </a:xfrm>
          <a:prstGeom prst="rect">
            <a:avLst/>
          </a:prstGeom>
          <a:gradFill>
            <a:gsLst>
              <a:gs pos="0">
                <a:srgbClr val="1378F3"/>
              </a:gs>
              <a:gs pos="100000">
                <a:srgbClr val="3D90F5"/>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99" name="矩形 98"/>
          <p:cNvSpPr/>
          <p:nvPr/>
        </p:nvSpPr>
        <p:spPr>
          <a:xfrm>
            <a:off x="2743200" y="-1028700"/>
            <a:ext cx="590550" cy="400050"/>
          </a:xfrm>
          <a:prstGeom prst="rect">
            <a:avLst/>
          </a:prstGeom>
          <a:gradFill>
            <a:gsLst>
              <a:gs pos="0">
                <a:srgbClr val="BC2876"/>
              </a:gs>
              <a:gs pos="100000">
                <a:srgbClr val="D53B8C"/>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100" name="矩形 99"/>
          <p:cNvSpPr/>
          <p:nvPr/>
        </p:nvSpPr>
        <p:spPr>
          <a:xfrm>
            <a:off x="3429000" y="-1028700"/>
            <a:ext cx="590550" cy="400050"/>
          </a:xfrm>
          <a:prstGeom prst="rect">
            <a:avLst/>
          </a:prstGeom>
          <a:gradFill>
            <a:gsLst>
              <a:gs pos="0">
                <a:srgbClr val="FF4F85"/>
              </a:gs>
              <a:gs pos="100000">
                <a:srgbClr val="FF79A2"/>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101" name="矩形 100"/>
          <p:cNvSpPr/>
          <p:nvPr/>
        </p:nvSpPr>
        <p:spPr>
          <a:xfrm>
            <a:off x="1371600" y="-1028700"/>
            <a:ext cx="590550" cy="400050"/>
          </a:xfrm>
          <a:prstGeom prst="rect">
            <a:avLst/>
          </a:prstGeom>
          <a:gradFill>
            <a:gsLst>
              <a:gs pos="0">
                <a:srgbClr val="2B3EC9"/>
              </a:gs>
              <a:gs pos="100000">
                <a:srgbClr val="4859D8"/>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102" name="矩形 101"/>
          <p:cNvSpPr/>
          <p:nvPr/>
        </p:nvSpPr>
        <p:spPr>
          <a:xfrm>
            <a:off x="2057400" y="-1028700"/>
            <a:ext cx="590550" cy="400050"/>
          </a:xfrm>
          <a:prstGeom prst="rect">
            <a:avLst/>
          </a:prstGeom>
          <a:gradFill>
            <a:gsLst>
              <a:gs pos="0">
                <a:srgbClr val="7D138F"/>
              </a:gs>
              <a:gs pos="100000">
                <a:srgbClr val="A219B9"/>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123" name="矩形 122"/>
          <p:cNvSpPr/>
          <p:nvPr/>
        </p:nvSpPr>
        <p:spPr>
          <a:xfrm>
            <a:off x="-18142" y="0"/>
            <a:ext cx="182563" cy="508000"/>
          </a:xfrm>
          <a:prstGeom prst="rect">
            <a:avLst/>
          </a:prstGeom>
          <a:solidFill>
            <a:srgbClr val="7CAFD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124" name="文本框 4"/>
          <p:cNvSpPr txBox="1">
            <a:spLocks noChangeArrowheads="1"/>
          </p:cNvSpPr>
          <p:nvPr/>
        </p:nvSpPr>
        <p:spPr bwMode="auto">
          <a:xfrm>
            <a:off x="73139" y="-35938"/>
            <a:ext cx="507872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None/>
            </a:pPr>
            <a:r>
              <a:rPr lang="zh-CN" altLang="en-US" b="1" dirty="0" smtClean="0">
                <a:solidFill>
                  <a:prstClr val="black"/>
                </a:solidFill>
                <a:latin typeface="微软雅黑" panose="020B0503020204020204" pitchFamily="34" charset="-122"/>
                <a:ea typeface="微软雅黑" panose="020B0503020204020204" pitchFamily="34" charset="-122"/>
              </a:rPr>
              <a:t>测试用例</a:t>
            </a:r>
            <a:r>
              <a:rPr lang="en-US" altLang="zh-CN" b="1" dirty="0" smtClean="0">
                <a:solidFill>
                  <a:prstClr val="black"/>
                </a:solidFill>
                <a:latin typeface="微软雅黑" panose="020B0503020204020204" pitchFamily="34" charset="-122"/>
                <a:ea typeface="微软雅黑" panose="020B0503020204020204" pitchFamily="34" charset="-122"/>
              </a:rPr>
              <a:t>—</a:t>
            </a:r>
            <a:r>
              <a:rPr lang="zh-CN" altLang="en-US" b="1" dirty="0" smtClean="0">
                <a:solidFill>
                  <a:prstClr val="black"/>
                </a:solidFill>
                <a:latin typeface="微软雅黑" panose="020B0503020204020204" pitchFamily="34" charset="-122"/>
                <a:ea typeface="微软雅黑" panose="020B0503020204020204" pitchFamily="34" charset="-122"/>
              </a:rPr>
              <a:t>用户拉黑</a:t>
            </a:r>
            <a:r>
              <a:rPr lang="en-US" altLang="zh-CN" sz="1600" b="1" dirty="0" smtClean="0">
                <a:solidFill>
                  <a:prstClr val="black"/>
                </a:solidFill>
                <a:latin typeface="微软雅黑" panose="020B0503020204020204" pitchFamily="34" charset="-122"/>
                <a:ea typeface="微软雅黑" panose="020B0503020204020204" pitchFamily="34" charset="-122"/>
              </a:rPr>
              <a:t>[7]</a:t>
            </a:r>
            <a:endParaRPr lang="zh-CN" altLang="en-US" sz="1600" b="1" dirty="0">
              <a:latin typeface="微软雅黑" panose="020B0503020204020204" pitchFamily="34" charset="-122"/>
              <a:ea typeface="微软雅黑" panose="020B0503020204020204" pitchFamily="34" charset="-122"/>
            </a:endParaRPr>
          </a:p>
        </p:txBody>
      </p:sp>
      <p:grpSp>
        <p:nvGrpSpPr>
          <p:cNvPr id="6" name="组合 5"/>
          <p:cNvGrpSpPr/>
          <p:nvPr/>
        </p:nvGrpSpPr>
        <p:grpSpPr>
          <a:xfrm>
            <a:off x="2073284" y="669463"/>
            <a:ext cx="7578808" cy="2886537"/>
            <a:chOff x="2073284" y="669462"/>
            <a:chExt cx="7578808" cy="2886537"/>
          </a:xfrm>
        </p:grpSpPr>
        <p:pic>
          <p:nvPicPr>
            <p:cNvPr id="3" name="图片 2"/>
            <p:cNvPicPr>
              <a:picLocks noChangeAspect="1"/>
            </p:cNvPicPr>
            <p:nvPr/>
          </p:nvPicPr>
          <p:blipFill>
            <a:blip r:embed="rId3"/>
            <a:stretch>
              <a:fillRect/>
            </a:stretch>
          </p:blipFill>
          <p:spPr>
            <a:xfrm>
              <a:off x="2073284" y="669462"/>
              <a:ext cx="7578808" cy="2886537"/>
            </a:xfrm>
            <a:prstGeom prst="rect">
              <a:avLst/>
            </a:prstGeom>
            <a:ln>
              <a:solidFill>
                <a:schemeClr val="tx1"/>
              </a:solidFill>
            </a:ln>
          </p:spPr>
        </p:pic>
        <p:sp>
          <p:nvSpPr>
            <p:cNvPr id="4" name="矩形 3"/>
            <p:cNvSpPr/>
            <p:nvPr/>
          </p:nvSpPr>
          <p:spPr>
            <a:xfrm>
              <a:off x="3605891" y="2635403"/>
              <a:ext cx="2373993" cy="565025"/>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4550230" y="1365432"/>
              <a:ext cx="914400" cy="914400"/>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 name="组合 6"/>
          <p:cNvGrpSpPr/>
          <p:nvPr/>
        </p:nvGrpSpPr>
        <p:grpSpPr>
          <a:xfrm>
            <a:off x="2057400" y="3718149"/>
            <a:ext cx="7652657" cy="2936175"/>
            <a:chOff x="2057400" y="3718148"/>
            <a:chExt cx="7652657" cy="2936175"/>
          </a:xfrm>
        </p:grpSpPr>
        <p:pic>
          <p:nvPicPr>
            <p:cNvPr id="2" name="图片 1"/>
            <p:cNvPicPr>
              <a:picLocks noChangeAspect="1"/>
            </p:cNvPicPr>
            <p:nvPr/>
          </p:nvPicPr>
          <p:blipFill>
            <a:blip r:embed="rId4"/>
            <a:stretch>
              <a:fillRect/>
            </a:stretch>
          </p:blipFill>
          <p:spPr>
            <a:xfrm>
              <a:off x="2057400" y="3718148"/>
              <a:ext cx="7652657" cy="2936175"/>
            </a:xfrm>
            <a:prstGeom prst="rect">
              <a:avLst/>
            </a:prstGeom>
            <a:ln>
              <a:solidFill>
                <a:schemeClr val="tx1"/>
              </a:solidFill>
            </a:ln>
          </p:spPr>
        </p:pic>
        <p:sp>
          <p:nvSpPr>
            <p:cNvPr id="22" name="矩形 21"/>
            <p:cNvSpPr/>
            <p:nvPr/>
          </p:nvSpPr>
          <p:spPr>
            <a:xfrm>
              <a:off x="3605890" y="5705553"/>
              <a:ext cx="2373993" cy="565025"/>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4550230" y="4407408"/>
              <a:ext cx="914400" cy="914400"/>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2192078324"/>
      </p:ext>
    </p:extLst>
  </p:cSld>
  <p:clrMapOvr>
    <a:masterClrMapping/>
  </p:clrMapOvr>
  <p:transition spd="slow">
    <p:push dir="u"/>
  </p:transition>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364566" y="-1181686"/>
            <a:ext cx="759656" cy="1041009"/>
          </a:xfrm>
          <a:prstGeom prst="rect">
            <a:avLst/>
          </a:prstGeom>
          <a:gradFill>
            <a:gsLst>
              <a:gs pos="0">
                <a:srgbClr val="1B2C45"/>
              </a:gs>
              <a:gs pos="100000">
                <a:srgbClr val="254E8C"/>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 name="矩形 5"/>
          <p:cNvSpPr/>
          <p:nvPr/>
        </p:nvSpPr>
        <p:spPr>
          <a:xfrm>
            <a:off x="2169073" y="-1181687"/>
            <a:ext cx="759656" cy="1041009"/>
          </a:xfrm>
          <a:prstGeom prst="rect">
            <a:avLst/>
          </a:prstGeom>
          <a:gradFill>
            <a:gsLst>
              <a:gs pos="0">
                <a:srgbClr val="DDDDDD"/>
              </a:gs>
              <a:gs pos="100000">
                <a:srgbClr val="FEFEFE"/>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15" name="组合 14"/>
          <p:cNvGrpSpPr/>
          <p:nvPr/>
        </p:nvGrpSpPr>
        <p:grpSpPr>
          <a:xfrm>
            <a:off x="1817664" y="2732642"/>
            <a:ext cx="8722064" cy="1683597"/>
            <a:chOff x="31445" y="161947"/>
            <a:chExt cx="2500824" cy="318131"/>
          </a:xfrm>
          <a:solidFill>
            <a:srgbClr val="45BD8F"/>
          </a:solidFill>
        </p:grpSpPr>
        <p:sp>
          <p:nvSpPr>
            <p:cNvPr id="16" name="矩形 15"/>
            <p:cNvSpPr/>
            <p:nvPr/>
          </p:nvSpPr>
          <p:spPr>
            <a:xfrm>
              <a:off x="31445" y="176315"/>
              <a:ext cx="2268640" cy="293086"/>
            </a:xfrm>
            <a:prstGeom prst="rect">
              <a:avLst/>
            </a:prstGeom>
            <a:grpFill/>
            <a:ln w="25400" cap="flat" cmpd="sng" algn="ctr">
              <a:noFill/>
              <a:prstDash val="solid"/>
            </a:ln>
            <a:effectLst/>
          </p:spPr>
          <p:txBody>
            <a:bodyPr rtlCol="0" anchor="ctr"/>
            <a:lstStyle/>
            <a:p>
              <a:pPr algn="ctr">
                <a:defRPr/>
              </a:pPr>
              <a:endParaRPr lang="zh-CN" altLang="en-US" sz="2400" kern="0" smtClean="0">
                <a:solidFill>
                  <a:prstClr val="white"/>
                </a:solidFill>
                <a:latin typeface="Arial"/>
                <a:ea typeface="方正正中黑简体"/>
                <a:cs typeface="+mn-ea"/>
                <a:sym typeface="+mn-lt"/>
              </a:endParaRPr>
            </a:p>
          </p:txBody>
        </p:sp>
        <p:sp>
          <p:nvSpPr>
            <p:cNvPr id="17" name="等腰三角形 16"/>
            <p:cNvSpPr/>
            <p:nvPr/>
          </p:nvSpPr>
          <p:spPr>
            <a:xfrm rot="5400000">
              <a:off x="2257111" y="204921"/>
              <a:ext cx="318131" cy="232184"/>
            </a:xfrm>
            <a:prstGeom prst="triangle">
              <a:avLst/>
            </a:prstGeom>
            <a:grpFill/>
            <a:ln w="25400" cap="flat" cmpd="sng" algn="ctr">
              <a:noFill/>
              <a:prstDash val="solid"/>
            </a:ln>
            <a:effectLst/>
          </p:spPr>
          <p:txBody>
            <a:bodyPr rtlCol="0" anchor="ctr"/>
            <a:lstStyle/>
            <a:p>
              <a:pPr algn="ctr">
                <a:defRPr/>
              </a:pPr>
              <a:endParaRPr lang="zh-CN" altLang="en-US" sz="2400" kern="0" smtClean="0">
                <a:solidFill>
                  <a:prstClr val="white"/>
                </a:solidFill>
                <a:latin typeface="Arial"/>
                <a:ea typeface="方正正中黑简体"/>
                <a:cs typeface="+mn-ea"/>
                <a:sym typeface="+mn-lt"/>
              </a:endParaRPr>
            </a:p>
          </p:txBody>
        </p:sp>
        <p:sp>
          <p:nvSpPr>
            <p:cNvPr id="18" name="TextBox 8"/>
            <p:cNvSpPr txBox="1"/>
            <p:nvPr/>
          </p:nvSpPr>
          <p:spPr>
            <a:xfrm>
              <a:off x="1173751" y="254132"/>
              <a:ext cx="1185450" cy="133762"/>
            </a:xfrm>
            <a:prstGeom prst="rect">
              <a:avLst/>
            </a:prstGeom>
            <a:grpFill/>
            <a:ln>
              <a:noFill/>
            </a:ln>
          </p:spPr>
          <p:txBody>
            <a:bodyPr wrap="none" rtlCol="0">
              <a:spAutoFit/>
            </a:bodyPr>
            <a:lstStyle/>
            <a:p>
              <a:pPr algn="just">
                <a:spcBef>
                  <a:spcPct val="0"/>
                </a:spcBef>
              </a:pPr>
              <a:r>
                <a:rPr lang="zh-CN" altLang="en-US" sz="4000" kern="0" spc="400" dirty="0" smtClean="0">
                  <a:solidFill>
                    <a:prstClr val="white"/>
                  </a:solidFill>
                  <a:latin typeface="微软雅黑" panose="020B0503020204020204" pitchFamily="34" charset="-122"/>
                  <a:ea typeface="微软雅黑" panose="020B0503020204020204" pitchFamily="34" charset="-122"/>
                  <a:cs typeface="+mn-ea"/>
                  <a:sym typeface="+mn-lt"/>
                </a:rPr>
                <a:t>需求可行性分析</a:t>
              </a:r>
              <a:endParaRPr lang="en-US" altLang="zh-CN" sz="4000" kern="0" spc="400" dirty="0" smtClean="0">
                <a:solidFill>
                  <a:prstClr val="white"/>
                </a:solidFill>
                <a:latin typeface="微软雅黑" panose="020B0503020204020204" pitchFamily="34" charset="-122"/>
                <a:ea typeface="微软雅黑" panose="020B0503020204020204" pitchFamily="34" charset="-122"/>
                <a:cs typeface="+mn-ea"/>
                <a:sym typeface="+mn-lt"/>
              </a:endParaRPr>
            </a:p>
          </p:txBody>
        </p:sp>
      </p:grpSp>
      <p:grpSp>
        <p:nvGrpSpPr>
          <p:cNvPr id="19" name="组合 18"/>
          <p:cNvGrpSpPr/>
          <p:nvPr/>
        </p:nvGrpSpPr>
        <p:grpSpPr>
          <a:xfrm>
            <a:off x="2081804" y="1831086"/>
            <a:ext cx="3493221" cy="3493221"/>
            <a:chOff x="267453" y="94709"/>
            <a:chExt cx="454824" cy="454824"/>
          </a:xfrm>
        </p:grpSpPr>
        <p:sp>
          <p:nvSpPr>
            <p:cNvPr id="20" name="椭圆 19"/>
            <p:cNvSpPr/>
            <p:nvPr/>
          </p:nvSpPr>
          <p:spPr>
            <a:xfrm>
              <a:off x="301756" y="114952"/>
              <a:ext cx="390525" cy="395287"/>
            </a:xfrm>
            <a:prstGeom prst="ellipse">
              <a:avLst/>
            </a:prstGeom>
            <a:solidFill>
              <a:sysClr val="window" lastClr="FFFFFF"/>
            </a:solidFill>
            <a:ln w="25400" cap="flat" cmpd="sng" algn="ctr">
              <a:solidFill>
                <a:sysClr val="window" lastClr="FFFFFF"/>
              </a:solidFill>
              <a:prstDash val="solid"/>
            </a:ln>
            <a:effectLst/>
          </p:spPr>
          <p:txBody>
            <a:bodyPr rtlCol="0" anchor="ctr"/>
            <a:lstStyle/>
            <a:p>
              <a:pPr algn="ctr">
                <a:defRPr/>
              </a:pPr>
              <a:endParaRPr lang="zh-CN" altLang="en-US" sz="2400" kern="0" smtClean="0">
                <a:solidFill>
                  <a:prstClr val="white"/>
                </a:solidFill>
                <a:latin typeface="Arial"/>
                <a:ea typeface="方正正中黑简体"/>
                <a:cs typeface="+mn-ea"/>
                <a:sym typeface="+mn-lt"/>
              </a:endParaRPr>
            </a:p>
          </p:txBody>
        </p:sp>
        <p:sp>
          <p:nvSpPr>
            <p:cNvPr id="23" name="椭圆 22"/>
            <p:cNvSpPr/>
            <p:nvPr/>
          </p:nvSpPr>
          <p:spPr>
            <a:xfrm>
              <a:off x="343738" y="170570"/>
              <a:ext cx="302255" cy="302255"/>
            </a:xfrm>
            <a:prstGeom prst="ellipse">
              <a:avLst/>
            </a:prstGeom>
            <a:solidFill>
              <a:srgbClr val="45BD8F"/>
            </a:solidFill>
            <a:ln w="25400" cap="flat" cmpd="sng" algn="ctr">
              <a:noFill/>
              <a:prstDash val="solid"/>
            </a:ln>
            <a:effectLst/>
          </p:spPr>
          <p:txBody>
            <a:bodyPr rtlCol="0" anchor="ctr"/>
            <a:lstStyle/>
            <a:p>
              <a:pPr algn="ctr">
                <a:defRPr/>
              </a:pPr>
              <a:endParaRPr lang="zh-CN" altLang="en-US" sz="2400" kern="0" smtClean="0">
                <a:solidFill>
                  <a:prstClr val="white"/>
                </a:solidFill>
                <a:latin typeface="Arial"/>
                <a:ea typeface="方正正中黑简体"/>
                <a:cs typeface="+mn-ea"/>
                <a:sym typeface="+mn-lt"/>
              </a:endParaRPr>
            </a:p>
          </p:txBody>
        </p:sp>
        <p:sp>
          <p:nvSpPr>
            <p:cNvPr id="24" name="同心圆 23"/>
            <p:cNvSpPr/>
            <p:nvPr/>
          </p:nvSpPr>
          <p:spPr>
            <a:xfrm>
              <a:off x="267453" y="94709"/>
              <a:ext cx="454824" cy="454824"/>
            </a:xfrm>
            <a:prstGeom prst="donut">
              <a:avLst>
                <a:gd name="adj" fmla="val 8567"/>
              </a:avLst>
            </a:prstGeom>
            <a:solidFill>
              <a:sysClr val="window" lastClr="FFFFFF"/>
            </a:solidFill>
            <a:ln w="9525" cap="flat" cmpd="sng" algn="ctr">
              <a:noFill/>
              <a:prstDash val="solid"/>
            </a:ln>
            <a:effectLst>
              <a:outerShdw blurRad="63500" sx="102000" sy="102000" algn="ctr" rotWithShape="0">
                <a:prstClr val="black">
                  <a:alpha val="20000"/>
                </a:prstClr>
              </a:outerShdw>
            </a:effectLst>
          </p:spPr>
          <p:txBody>
            <a:bodyPr rtlCol="0" anchor="ctr"/>
            <a:lstStyle/>
            <a:p>
              <a:pPr algn="ctr">
                <a:defRPr/>
              </a:pPr>
              <a:endParaRPr lang="zh-CN" altLang="en-US" sz="1600" kern="0" smtClean="0">
                <a:solidFill>
                  <a:prstClr val="black"/>
                </a:solidFill>
                <a:latin typeface="Arial"/>
                <a:ea typeface="方正正中黑简体"/>
                <a:cs typeface="+mn-ea"/>
                <a:sym typeface="+mn-lt"/>
              </a:endParaRPr>
            </a:p>
          </p:txBody>
        </p:sp>
        <p:sp>
          <p:nvSpPr>
            <p:cNvPr id="25" name="TextBox 9"/>
            <p:cNvSpPr txBox="1"/>
            <p:nvPr/>
          </p:nvSpPr>
          <p:spPr>
            <a:xfrm>
              <a:off x="370583" y="176347"/>
              <a:ext cx="261978" cy="268490"/>
            </a:xfrm>
            <a:prstGeom prst="rect">
              <a:avLst/>
            </a:prstGeom>
            <a:noFill/>
          </p:spPr>
          <p:txBody>
            <a:bodyPr wrap="none" rtlCol="0">
              <a:spAutoFit/>
            </a:bodyPr>
            <a:lstStyle/>
            <a:p>
              <a:pPr>
                <a:defRPr/>
              </a:pPr>
              <a:r>
                <a:rPr lang="en-US" altLang="zh-CN" sz="12800" kern="0" dirty="0" smtClean="0">
                  <a:solidFill>
                    <a:prstClr val="white"/>
                  </a:solidFill>
                  <a:latin typeface="Arial"/>
                  <a:ea typeface="方正正中黑简体"/>
                  <a:cs typeface="+mn-ea"/>
                  <a:sym typeface="+mn-lt"/>
                </a:rPr>
                <a:t>08</a:t>
              </a:r>
              <a:endParaRPr lang="zh-CN" altLang="en-US" sz="12800" kern="0" dirty="0" smtClean="0">
                <a:solidFill>
                  <a:prstClr val="white"/>
                </a:solidFill>
                <a:latin typeface="Arial"/>
                <a:ea typeface="方正正中黑简体"/>
                <a:cs typeface="+mn-ea"/>
                <a:sym typeface="+mn-lt"/>
              </a:endParaRPr>
            </a:p>
          </p:txBody>
        </p:sp>
      </p:grpSp>
    </p:spTree>
    <p:extLst>
      <p:ext uri="{BB962C8B-B14F-4D97-AF65-F5344CB8AC3E}">
        <p14:creationId xmlns:p14="http://schemas.microsoft.com/office/powerpoint/2010/main" val="1676089734"/>
      </p:ext>
    </p:extLst>
  </p:cSld>
  <p:clrMapOvr>
    <a:masterClrMapping/>
  </p:clrMapOvr>
  <p:transition spd="slow">
    <p:push dir="u"/>
  </p:transition>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Freeform 5">
            <a:extLst>
              <a:ext uri="{FF2B5EF4-FFF2-40B4-BE49-F238E27FC236}">
                <a16:creationId xmlns:a16="http://schemas.microsoft.com/office/drawing/2014/main" id="{8B9A9258-44E7-48F7-8544-A041B8CDB302}"/>
              </a:ext>
            </a:extLst>
          </p:cNvPr>
          <p:cNvSpPr/>
          <p:nvPr/>
        </p:nvSpPr>
        <p:spPr bwMode="auto">
          <a:xfrm>
            <a:off x="269690" y="147461"/>
            <a:ext cx="262718"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2" name="Freeform 6">
            <a:extLst>
              <a:ext uri="{FF2B5EF4-FFF2-40B4-BE49-F238E27FC236}">
                <a16:creationId xmlns:a16="http://schemas.microsoft.com/office/drawing/2014/main" id="{ED554411-5037-48EC-8D23-4F78056970F9}"/>
              </a:ext>
            </a:extLst>
          </p:cNvPr>
          <p:cNvSpPr/>
          <p:nvPr/>
        </p:nvSpPr>
        <p:spPr bwMode="auto">
          <a:xfrm>
            <a:off x="441542" y="321290"/>
            <a:ext cx="262718" cy="26864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3" name="Freeform 7">
            <a:extLst>
              <a:ext uri="{FF2B5EF4-FFF2-40B4-BE49-F238E27FC236}">
                <a16:creationId xmlns:a16="http://schemas.microsoft.com/office/drawing/2014/main" id="{5FB68AAD-2113-4330-BA10-A8C368012583}"/>
              </a:ext>
            </a:extLst>
          </p:cNvPr>
          <p:cNvSpPr/>
          <p:nvPr/>
        </p:nvSpPr>
        <p:spPr bwMode="auto">
          <a:xfrm>
            <a:off x="265739" y="503020"/>
            <a:ext cx="260742"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4" name="标题 1">
            <a:extLst>
              <a:ext uri="{FF2B5EF4-FFF2-40B4-BE49-F238E27FC236}">
                <a16:creationId xmlns:a16="http://schemas.microsoft.com/office/drawing/2014/main" id="{6C014F55-6514-4CD4-A5BF-E8C7ACF40AB3}"/>
              </a:ext>
            </a:extLst>
          </p:cNvPr>
          <p:cNvSpPr txBox="1"/>
          <p:nvPr/>
        </p:nvSpPr>
        <p:spPr>
          <a:xfrm>
            <a:off x="721024" y="201586"/>
            <a:ext cx="3177875" cy="634082"/>
          </a:xfrm>
          <a:prstGeom prst="rect">
            <a:avLst/>
          </a:prstGeom>
        </p:spPr>
        <p:txBody>
          <a:bodyPr/>
          <a:lstStyle>
            <a:lvl1pPr algn="l" defTabSz="914400" rtl="0" eaLnBrk="1" latinLnBrk="0" hangingPunct="1">
              <a:spcBef>
                <a:spcPct val="0"/>
              </a:spcBef>
              <a:buNone/>
              <a:defRPr sz="3600" kern="1200">
                <a:solidFill>
                  <a:srgbClr val="92D050"/>
                </a:solidFill>
                <a:latin typeface="汉仪秀英体简" pitchFamily="49" charset="-122"/>
                <a:ea typeface="汉仪秀英体简" pitchFamily="49" charset="-122"/>
                <a:cs typeface="+mj-cs"/>
              </a:defRPr>
            </a:lvl1pPr>
          </a:lstStyle>
          <a:p>
            <a:r>
              <a:rPr lang="zh-CN" altLang="en-US" sz="3200" dirty="0" smtClean="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需求可行性论证</a:t>
            </a:r>
            <a:endParaRPr lang="zh-CN" altLang="en-US" sz="3200"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pic>
        <p:nvPicPr>
          <p:cNvPr id="2" name="图片 1"/>
          <p:cNvPicPr>
            <a:picLocks noChangeAspect="1"/>
          </p:cNvPicPr>
          <p:nvPr/>
        </p:nvPicPr>
        <p:blipFill>
          <a:blip r:embed="rId3"/>
          <a:stretch>
            <a:fillRect/>
          </a:stretch>
        </p:blipFill>
        <p:spPr>
          <a:xfrm>
            <a:off x="253039" y="1500187"/>
            <a:ext cx="11800745" cy="387191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053455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364566" y="-1181686"/>
            <a:ext cx="759656" cy="1041009"/>
          </a:xfrm>
          <a:prstGeom prst="rect">
            <a:avLst/>
          </a:prstGeom>
          <a:gradFill>
            <a:gsLst>
              <a:gs pos="0">
                <a:srgbClr val="1B2C45"/>
              </a:gs>
              <a:gs pos="100000">
                <a:srgbClr val="254E8C"/>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 name="矩形 5"/>
          <p:cNvSpPr/>
          <p:nvPr/>
        </p:nvSpPr>
        <p:spPr>
          <a:xfrm>
            <a:off x="2169073" y="-1181687"/>
            <a:ext cx="759656" cy="1041009"/>
          </a:xfrm>
          <a:prstGeom prst="rect">
            <a:avLst/>
          </a:prstGeom>
          <a:gradFill>
            <a:gsLst>
              <a:gs pos="0">
                <a:srgbClr val="DDDDDD"/>
              </a:gs>
              <a:gs pos="100000">
                <a:srgbClr val="FEFEFE"/>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15" name="组合 14"/>
          <p:cNvGrpSpPr/>
          <p:nvPr/>
        </p:nvGrpSpPr>
        <p:grpSpPr>
          <a:xfrm>
            <a:off x="1817664" y="2732642"/>
            <a:ext cx="8722064" cy="1683597"/>
            <a:chOff x="31445" y="161947"/>
            <a:chExt cx="2500824" cy="318131"/>
          </a:xfrm>
          <a:solidFill>
            <a:srgbClr val="45BD8F"/>
          </a:solidFill>
        </p:grpSpPr>
        <p:sp>
          <p:nvSpPr>
            <p:cNvPr id="16" name="矩形 15"/>
            <p:cNvSpPr/>
            <p:nvPr/>
          </p:nvSpPr>
          <p:spPr>
            <a:xfrm>
              <a:off x="31445" y="176315"/>
              <a:ext cx="2268640" cy="293086"/>
            </a:xfrm>
            <a:prstGeom prst="rect">
              <a:avLst/>
            </a:prstGeom>
            <a:grpFill/>
            <a:ln w="25400" cap="flat" cmpd="sng" algn="ctr">
              <a:noFill/>
              <a:prstDash val="solid"/>
            </a:ln>
            <a:effectLst/>
          </p:spPr>
          <p:txBody>
            <a:bodyPr rtlCol="0" anchor="ctr"/>
            <a:lstStyle/>
            <a:p>
              <a:pPr algn="ctr">
                <a:defRPr/>
              </a:pPr>
              <a:endParaRPr lang="zh-CN" altLang="en-US" sz="2400" kern="0" smtClean="0">
                <a:solidFill>
                  <a:prstClr val="white"/>
                </a:solidFill>
                <a:latin typeface="Arial"/>
                <a:ea typeface="方正正中黑简体"/>
                <a:cs typeface="+mn-ea"/>
                <a:sym typeface="+mn-lt"/>
              </a:endParaRPr>
            </a:p>
          </p:txBody>
        </p:sp>
        <p:sp>
          <p:nvSpPr>
            <p:cNvPr id="17" name="等腰三角形 16"/>
            <p:cNvSpPr/>
            <p:nvPr/>
          </p:nvSpPr>
          <p:spPr>
            <a:xfrm rot="5400000">
              <a:off x="2257111" y="204921"/>
              <a:ext cx="318131" cy="232184"/>
            </a:xfrm>
            <a:prstGeom prst="triangle">
              <a:avLst/>
            </a:prstGeom>
            <a:grpFill/>
            <a:ln w="25400" cap="flat" cmpd="sng" algn="ctr">
              <a:noFill/>
              <a:prstDash val="solid"/>
            </a:ln>
            <a:effectLst/>
          </p:spPr>
          <p:txBody>
            <a:bodyPr rtlCol="0" anchor="ctr"/>
            <a:lstStyle/>
            <a:p>
              <a:pPr algn="ctr">
                <a:defRPr/>
              </a:pPr>
              <a:endParaRPr lang="zh-CN" altLang="en-US" sz="2400" kern="0" smtClean="0">
                <a:solidFill>
                  <a:prstClr val="white"/>
                </a:solidFill>
                <a:latin typeface="Arial"/>
                <a:ea typeface="方正正中黑简体"/>
                <a:cs typeface="+mn-ea"/>
                <a:sym typeface="+mn-lt"/>
              </a:endParaRPr>
            </a:p>
          </p:txBody>
        </p:sp>
        <p:sp>
          <p:nvSpPr>
            <p:cNvPr id="18" name="TextBox 8"/>
            <p:cNvSpPr txBox="1"/>
            <p:nvPr/>
          </p:nvSpPr>
          <p:spPr>
            <a:xfrm>
              <a:off x="1147663" y="255977"/>
              <a:ext cx="1185450" cy="133762"/>
            </a:xfrm>
            <a:prstGeom prst="rect">
              <a:avLst/>
            </a:prstGeom>
            <a:grpFill/>
            <a:ln>
              <a:noFill/>
            </a:ln>
          </p:spPr>
          <p:txBody>
            <a:bodyPr wrap="none" rtlCol="0">
              <a:spAutoFit/>
            </a:bodyPr>
            <a:lstStyle/>
            <a:p>
              <a:pPr algn="just">
                <a:spcBef>
                  <a:spcPct val="0"/>
                </a:spcBef>
              </a:pPr>
              <a:r>
                <a:rPr lang="zh-CN" altLang="en-US" sz="4000" kern="0" spc="400" dirty="0" smtClean="0">
                  <a:solidFill>
                    <a:prstClr val="white"/>
                  </a:solidFill>
                  <a:latin typeface="微软雅黑" panose="020B0503020204020204" pitchFamily="34" charset="-122"/>
                  <a:ea typeface="微软雅黑" panose="020B0503020204020204" pitchFamily="34" charset="-122"/>
                  <a:cs typeface="+mn-ea"/>
                  <a:sym typeface="+mn-lt"/>
                </a:rPr>
                <a:t>需求优先级打分</a:t>
              </a:r>
              <a:endParaRPr lang="en-US" altLang="zh-CN" sz="4000" kern="0" spc="400" dirty="0" smtClean="0">
                <a:solidFill>
                  <a:prstClr val="white"/>
                </a:solidFill>
                <a:latin typeface="微软雅黑" panose="020B0503020204020204" pitchFamily="34" charset="-122"/>
                <a:ea typeface="微软雅黑" panose="020B0503020204020204" pitchFamily="34" charset="-122"/>
                <a:cs typeface="+mn-ea"/>
                <a:sym typeface="+mn-lt"/>
              </a:endParaRPr>
            </a:p>
          </p:txBody>
        </p:sp>
      </p:grpSp>
      <p:grpSp>
        <p:nvGrpSpPr>
          <p:cNvPr id="19" name="组合 18"/>
          <p:cNvGrpSpPr/>
          <p:nvPr/>
        </p:nvGrpSpPr>
        <p:grpSpPr>
          <a:xfrm>
            <a:off x="2081804" y="1831086"/>
            <a:ext cx="3493221" cy="3493221"/>
            <a:chOff x="267453" y="94709"/>
            <a:chExt cx="454824" cy="454824"/>
          </a:xfrm>
        </p:grpSpPr>
        <p:sp>
          <p:nvSpPr>
            <p:cNvPr id="20" name="椭圆 19"/>
            <p:cNvSpPr/>
            <p:nvPr/>
          </p:nvSpPr>
          <p:spPr>
            <a:xfrm>
              <a:off x="301756" y="114952"/>
              <a:ext cx="390525" cy="395287"/>
            </a:xfrm>
            <a:prstGeom prst="ellipse">
              <a:avLst/>
            </a:prstGeom>
            <a:solidFill>
              <a:sysClr val="window" lastClr="FFFFFF"/>
            </a:solidFill>
            <a:ln w="25400" cap="flat" cmpd="sng" algn="ctr">
              <a:solidFill>
                <a:sysClr val="window" lastClr="FFFFFF"/>
              </a:solidFill>
              <a:prstDash val="solid"/>
            </a:ln>
            <a:effectLst/>
          </p:spPr>
          <p:txBody>
            <a:bodyPr rtlCol="0" anchor="ctr"/>
            <a:lstStyle/>
            <a:p>
              <a:pPr algn="ctr">
                <a:defRPr/>
              </a:pPr>
              <a:endParaRPr lang="zh-CN" altLang="en-US" sz="2400" kern="0" smtClean="0">
                <a:solidFill>
                  <a:prstClr val="white"/>
                </a:solidFill>
                <a:latin typeface="Arial"/>
                <a:ea typeface="方正正中黑简体"/>
                <a:cs typeface="+mn-ea"/>
                <a:sym typeface="+mn-lt"/>
              </a:endParaRPr>
            </a:p>
          </p:txBody>
        </p:sp>
        <p:sp>
          <p:nvSpPr>
            <p:cNvPr id="23" name="椭圆 22"/>
            <p:cNvSpPr/>
            <p:nvPr/>
          </p:nvSpPr>
          <p:spPr>
            <a:xfrm>
              <a:off x="343738" y="170570"/>
              <a:ext cx="302255" cy="302255"/>
            </a:xfrm>
            <a:prstGeom prst="ellipse">
              <a:avLst/>
            </a:prstGeom>
            <a:solidFill>
              <a:srgbClr val="45BD8F"/>
            </a:solidFill>
            <a:ln w="25400" cap="flat" cmpd="sng" algn="ctr">
              <a:noFill/>
              <a:prstDash val="solid"/>
            </a:ln>
            <a:effectLst/>
          </p:spPr>
          <p:txBody>
            <a:bodyPr rtlCol="0" anchor="ctr"/>
            <a:lstStyle/>
            <a:p>
              <a:pPr algn="ctr">
                <a:defRPr/>
              </a:pPr>
              <a:endParaRPr lang="zh-CN" altLang="en-US" sz="2400" kern="0" smtClean="0">
                <a:solidFill>
                  <a:prstClr val="white"/>
                </a:solidFill>
                <a:latin typeface="Arial"/>
                <a:ea typeface="方正正中黑简体"/>
                <a:cs typeface="+mn-ea"/>
                <a:sym typeface="+mn-lt"/>
              </a:endParaRPr>
            </a:p>
          </p:txBody>
        </p:sp>
        <p:sp>
          <p:nvSpPr>
            <p:cNvPr id="24" name="同心圆 23"/>
            <p:cNvSpPr/>
            <p:nvPr/>
          </p:nvSpPr>
          <p:spPr>
            <a:xfrm>
              <a:off x="267453" y="94709"/>
              <a:ext cx="454824" cy="454824"/>
            </a:xfrm>
            <a:prstGeom prst="donut">
              <a:avLst>
                <a:gd name="adj" fmla="val 8567"/>
              </a:avLst>
            </a:prstGeom>
            <a:solidFill>
              <a:sysClr val="window" lastClr="FFFFFF"/>
            </a:solidFill>
            <a:ln w="9525" cap="flat" cmpd="sng" algn="ctr">
              <a:noFill/>
              <a:prstDash val="solid"/>
            </a:ln>
            <a:effectLst>
              <a:outerShdw blurRad="63500" sx="102000" sy="102000" algn="ctr" rotWithShape="0">
                <a:prstClr val="black">
                  <a:alpha val="20000"/>
                </a:prstClr>
              </a:outerShdw>
            </a:effectLst>
          </p:spPr>
          <p:txBody>
            <a:bodyPr rtlCol="0" anchor="ctr"/>
            <a:lstStyle/>
            <a:p>
              <a:pPr algn="ctr">
                <a:defRPr/>
              </a:pPr>
              <a:endParaRPr lang="zh-CN" altLang="en-US" sz="1600" kern="0" smtClean="0">
                <a:solidFill>
                  <a:prstClr val="black"/>
                </a:solidFill>
                <a:latin typeface="Arial"/>
                <a:ea typeface="方正正中黑简体"/>
                <a:cs typeface="+mn-ea"/>
                <a:sym typeface="+mn-lt"/>
              </a:endParaRPr>
            </a:p>
          </p:txBody>
        </p:sp>
        <p:sp>
          <p:nvSpPr>
            <p:cNvPr id="25" name="TextBox 9"/>
            <p:cNvSpPr txBox="1"/>
            <p:nvPr/>
          </p:nvSpPr>
          <p:spPr>
            <a:xfrm>
              <a:off x="370583" y="176347"/>
              <a:ext cx="261978" cy="268490"/>
            </a:xfrm>
            <a:prstGeom prst="rect">
              <a:avLst/>
            </a:prstGeom>
            <a:noFill/>
          </p:spPr>
          <p:txBody>
            <a:bodyPr wrap="none" rtlCol="0">
              <a:spAutoFit/>
            </a:bodyPr>
            <a:lstStyle/>
            <a:p>
              <a:pPr>
                <a:defRPr/>
              </a:pPr>
              <a:r>
                <a:rPr lang="en-US" altLang="zh-CN" sz="12800" kern="0" dirty="0" smtClean="0">
                  <a:solidFill>
                    <a:prstClr val="white"/>
                  </a:solidFill>
                  <a:latin typeface="Arial"/>
                  <a:ea typeface="方正正中黑简体"/>
                  <a:cs typeface="+mn-ea"/>
                  <a:sym typeface="+mn-lt"/>
                </a:rPr>
                <a:t>09</a:t>
              </a:r>
              <a:endParaRPr lang="zh-CN" altLang="en-US" sz="12800" kern="0" dirty="0" smtClean="0">
                <a:solidFill>
                  <a:prstClr val="white"/>
                </a:solidFill>
                <a:latin typeface="Arial"/>
                <a:ea typeface="方正正中黑简体"/>
                <a:cs typeface="+mn-ea"/>
                <a:sym typeface="+mn-lt"/>
              </a:endParaRPr>
            </a:p>
          </p:txBody>
        </p:sp>
      </p:grpSp>
    </p:spTree>
    <p:extLst>
      <p:ext uri="{BB962C8B-B14F-4D97-AF65-F5344CB8AC3E}">
        <p14:creationId xmlns:p14="http://schemas.microsoft.com/office/powerpoint/2010/main" val="1949265277"/>
      </p:ext>
    </p:extLst>
  </p:cSld>
  <p:clrMapOvr>
    <a:masterClrMapping/>
  </p:clrMapOvr>
  <p:transition spd="slow">
    <p:push dir="u"/>
  </p:transition>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Freeform 5">
            <a:extLst>
              <a:ext uri="{FF2B5EF4-FFF2-40B4-BE49-F238E27FC236}">
                <a16:creationId xmlns:a16="http://schemas.microsoft.com/office/drawing/2014/main" id="{8B9A9258-44E7-48F7-8544-A041B8CDB302}"/>
              </a:ext>
            </a:extLst>
          </p:cNvPr>
          <p:cNvSpPr/>
          <p:nvPr/>
        </p:nvSpPr>
        <p:spPr bwMode="auto">
          <a:xfrm>
            <a:off x="269690" y="147461"/>
            <a:ext cx="262718"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2" name="Freeform 6">
            <a:extLst>
              <a:ext uri="{FF2B5EF4-FFF2-40B4-BE49-F238E27FC236}">
                <a16:creationId xmlns:a16="http://schemas.microsoft.com/office/drawing/2014/main" id="{ED554411-5037-48EC-8D23-4F78056970F9}"/>
              </a:ext>
            </a:extLst>
          </p:cNvPr>
          <p:cNvSpPr/>
          <p:nvPr/>
        </p:nvSpPr>
        <p:spPr bwMode="auto">
          <a:xfrm>
            <a:off x="441542" y="321290"/>
            <a:ext cx="262718" cy="26864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3" name="Freeform 7">
            <a:extLst>
              <a:ext uri="{FF2B5EF4-FFF2-40B4-BE49-F238E27FC236}">
                <a16:creationId xmlns:a16="http://schemas.microsoft.com/office/drawing/2014/main" id="{5FB68AAD-2113-4330-BA10-A8C368012583}"/>
              </a:ext>
            </a:extLst>
          </p:cNvPr>
          <p:cNvSpPr/>
          <p:nvPr/>
        </p:nvSpPr>
        <p:spPr bwMode="auto">
          <a:xfrm>
            <a:off x="265739" y="503020"/>
            <a:ext cx="260742"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4" name="标题 1">
            <a:extLst>
              <a:ext uri="{FF2B5EF4-FFF2-40B4-BE49-F238E27FC236}">
                <a16:creationId xmlns:a16="http://schemas.microsoft.com/office/drawing/2014/main" id="{6C014F55-6514-4CD4-A5BF-E8C7ACF40AB3}"/>
              </a:ext>
            </a:extLst>
          </p:cNvPr>
          <p:cNvSpPr txBox="1"/>
          <p:nvPr/>
        </p:nvSpPr>
        <p:spPr>
          <a:xfrm>
            <a:off x="721024" y="201586"/>
            <a:ext cx="3228675" cy="634082"/>
          </a:xfrm>
          <a:prstGeom prst="rect">
            <a:avLst/>
          </a:prstGeom>
        </p:spPr>
        <p:txBody>
          <a:bodyPr/>
          <a:lstStyle>
            <a:lvl1pPr algn="l" defTabSz="914400" rtl="0" eaLnBrk="1" latinLnBrk="0" hangingPunct="1">
              <a:spcBef>
                <a:spcPct val="0"/>
              </a:spcBef>
              <a:buNone/>
              <a:defRPr sz="3600" kern="1200">
                <a:solidFill>
                  <a:srgbClr val="92D050"/>
                </a:solidFill>
                <a:latin typeface="汉仪秀英体简" pitchFamily="49" charset="-122"/>
                <a:ea typeface="汉仪秀英体简" pitchFamily="49" charset="-122"/>
                <a:cs typeface="+mj-cs"/>
              </a:defRPr>
            </a:lvl1pPr>
          </a:lstStyle>
          <a:p>
            <a:r>
              <a:rPr lang="zh-CN" altLang="en-US" sz="3200"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需求</a:t>
            </a:r>
            <a:r>
              <a:rPr lang="zh-CN" altLang="en-US" sz="3200" dirty="0" smtClean="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优先级打分</a:t>
            </a:r>
            <a:endParaRPr lang="zh-CN" altLang="en-US" sz="3200"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6" name="文本框 4"/>
          <p:cNvSpPr txBox="1">
            <a:spLocks noChangeArrowheads="1"/>
          </p:cNvSpPr>
          <p:nvPr/>
        </p:nvSpPr>
        <p:spPr bwMode="auto">
          <a:xfrm>
            <a:off x="164421" y="752561"/>
            <a:ext cx="1917803"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lang="zh-CN" altLang="en-US" sz="4400" b="1" dirty="0" smtClean="0">
                <a:solidFill>
                  <a:prstClr val="black"/>
                </a:solidFill>
                <a:latin typeface="微软雅黑" panose="020B0503020204020204" pitchFamily="34" charset="-122"/>
                <a:ea typeface="微软雅黑" panose="020B0503020204020204" pitchFamily="34" charset="-122"/>
              </a:rPr>
              <a:t>规则：</a:t>
            </a:r>
            <a:endParaRPr lang="en-US" altLang="zh-CN" sz="4400" b="1" dirty="0" smtClean="0">
              <a:latin typeface="微软雅黑" panose="020B0503020204020204" pitchFamily="34" charset="-122"/>
              <a:ea typeface="微软雅黑" panose="020B0503020204020204" pitchFamily="34" charset="-122"/>
            </a:endParaRPr>
          </a:p>
        </p:txBody>
      </p:sp>
      <p:pic>
        <p:nvPicPr>
          <p:cNvPr id="7" name="图片 6"/>
          <p:cNvPicPr/>
          <p:nvPr/>
        </p:nvPicPr>
        <p:blipFill rotWithShape="1">
          <a:blip r:embed="rId3">
            <a:extLst>
              <a:ext uri="{28A0092B-C50C-407E-A947-70E740481C1C}">
                <a14:useLocalDpi xmlns:a14="http://schemas.microsoft.com/office/drawing/2010/main" val="0"/>
              </a:ext>
            </a:extLst>
          </a:blip>
          <a:srcRect r="45401"/>
          <a:stretch/>
        </p:blipFill>
        <p:spPr bwMode="auto">
          <a:xfrm>
            <a:off x="519652" y="1522002"/>
            <a:ext cx="10956925" cy="4996454"/>
          </a:xfrm>
          <a:prstGeom prst="rect">
            <a:avLst/>
          </a:prstGeom>
          <a:noFill/>
          <a:ln>
            <a:solidFill>
              <a:schemeClr val="tx1"/>
            </a:solidFill>
          </a:ln>
        </p:spPr>
      </p:pic>
    </p:spTree>
    <p:extLst>
      <p:ext uri="{BB962C8B-B14F-4D97-AF65-F5344CB8AC3E}">
        <p14:creationId xmlns:p14="http://schemas.microsoft.com/office/powerpoint/2010/main" val="192722377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AS_NET" val="4.0.30319.42000"/>
  <p:tag name="AS_OS" val="Microsoft Windows NT 6.2.9200.0"/>
  <p:tag name="AS_RELEASE_DATE" val="2016.09.30"/>
  <p:tag name="AS_TITLE" val="Aspose.Slides for .NET 2.0"/>
  <p:tag name="AS_VERSION" val="16.9.0.0"/>
  <p:tag name="ISPRING_PRESENTATION_TITLE" val="PowerPoint 演示文稿"/>
</p:tagLst>
</file>

<file path=ppt/theme/theme1.xml><?xml version="1.0" encoding="utf-8"?>
<a:theme xmlns:a="http://schemas.openxmlformats.org/drawingml/2006/main" name="www.99ppt.com​​">
  <a:themeElements>
    <a:clrScheme name="自定义 971">
      <a:dk1>
        <a:sysClr val="windowText" lastClr="000000"/>
      </a:dk1>
      <a:lt1>
        <a:sysClr val="window" lastClr="FFFFFF"/>
      </a:lt1>
      <a:dk2>
        <a:srgbClr val="44546A"/>
      </a:dk2>
      <a:lt2>
        <a:srgbClr val="E7E6E6"/>
      </a:lt2>
      <a:accent1>
        <a:srgbClr val="45BD8F"/>
      </a:accent1>
      <a:accent2>
        <a:srgbClr val="277B76"/>
      </a:accent2>
      <a:accent3>
        <a:srgbClr val="45BD8F"/>
      </a:accent3>
      <a:accent4>
        <a:srgbClr val="277B76"/>
      </a:accent4>
      <a:accent5>
        <a:srgbClr val="45BD8F"/>
      </a:accent5>
      <a:accent6>
        <a:srgbClr val="277B76"/>
      </a:accent6>
      <a:hlink>
        <a:srgbClr val="0563C1"/>
      </a:hlink>
      <a:folHlink>
        <a:srgbClr val="954F72"/>
      </a:folHlink>
    </a:clrScheme>
    <a:fontScheme name="qvejljzw">
      <a:majorFont>
        <a:latin typeface="+mn-lt"/>
        <a:ea typeface="+mn-ea"/>
        <a:cs typeface="Arial"/>
      </a:majorFont>
      <a:minorFont>
        <a:latin typeface="+mn-lt"/>
        <a:ea typeface="+mn-ea"/>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Arial"/>
        <a:cs typeface="Arial"/>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a:ea typeface="Arial"/>
        <a:cs typeface="Arial"/>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www.v5ppt.com</Template>
  <TotalTime>1018</TotalTime>
  <Words>4552</Words>
  <Application>Microsoft Office PowerPoint</Application>
  <PresentationFormat>宽屏</PresentationFormat>
  <Paragraphs>870</Paragraphs>
  <Slides>151</Slides>
  <Notes>151</Notes>
  <HiddenSlides>0</HiddenSlides>
  <MMClips>1</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151</vt:i4>
      </vt:variant>
    </vt:vector>
  </HeadingPairs>
  <TitlesOfParts>
    <vt:vector size="164" baseType="lpstr">
      <vt:lpstr>FZHei-B01S</vt:lpstr>
      <vt:lpstr>等线</vt:lpstr>
      <vt:lpstr>方正正中黑简体</vt:lpstr>
      <vt:lpstr>宋体</vt:lpstr>
      <vt:lpstr>微软雅黑</vt:lpstr>
      <vt:lpstr>Arial</vt:lpstr>
      <vt:lpstr>Calibri</vt:lpstr>
      <vt:lpstr>Cambria</vt:lpstr>
      <vt:lpstr>Century Gothic</vt:lpstr>
      <vt:lpstr>Consolas</vt:lpstr>
      <vt:lpstr>Segoe UI Light</vt:lpstr>
      <vt:lpstr>Times New Roman</vt:lpstr>
      <vt:lpstr>www.99ppt.com​​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www.v5ppt.com</Manager>
  <Company>苏州珀菲科特网络科技有限公司</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www.v5ppt.com</dc:title>
  <dc:subject>www.v5ppt.com</dc:subject>
  <dc:creator>www.v5ppt.com</dc:creator>
  <cp:keywords>更多精品文档，请访问www.v5ppt.com</cp:keywords>
  <dc:description>更多精品文档，请访问www.v5ppt.com</dc:description>
  <cp:lastModifiedBy>Jonesnow</cp:lastModifiedBy>
  <cp:revision>75</cp:revision>
  <dcterms:created xsi:type="dcterms:W3CDTF">2018-08-08T09:06:02Z</dcterms:created>
  <dcterms:modified xsi:type="dcterms:W3CDTF">2019-01-15T23:55:36Z</dcterms:modified>
  <cp:category>www.v5ppt.com</cp:category>
</cp:coreProperties>
</file>